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2.fntdata" ContentType="application/x-fontdata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embeddedFontLst>
    <p:embeddedFont>
      <p:font typeface="Manrope SemiBold" charset="0"/>
      <p:bold r:id="rId24"/>
    </p:embeddedFont>
    <p:embeddedFont>
      <p:font typeface="Aclonica" panose="02060503000000020004" pitchFamily="18" charset="0"/>
      <p:regular r:id="rId25"/>
    </p:embeddedFont>
  </p:embeddedFontLst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pos="5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9B000"/>
    <a:srgbClr val="F37857"/>
    <a:srgbClr val="FDF3F1"/>
    <a:srgbClr val="FEF9F8"/>
    <a:srgbClr val="FFFCF3"/>
    <a:srgbClr val="FDC467"/>
    <a:srgbClr val="FCB84A"/>
    <a:srgbClr val="FCAF30"/>
    <a:srgbClr val="FFD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876" y="186"/>
      </p:cViewPr>
      <p:guideLst>
        <p:guide orient="horz" pos="2160"/>
        <p:guide pos="3863"/>
        <p:guide pos="5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1.xml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199889580241"/>
          <c:y val="0.0484662611172332"/>
          <c:w val="0.814464988478335"/>
          <c:h val="0.903067477765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2068907"/>
        <c:axId val="892077878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732068907"/>
        <c:axId val="892077878"/>
      </c:lineChart>
      <c:catAx>
        <c:axId val="732068907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Manrope SemiBold" charset="0"/>
              </a:defRPr>
            </a:pPr>
          </a:p>
        </c:txPr>
        <c:crossAx val="892077878"/>
        <c:crosses val="autoZero"/>
        <c:auto val="1"/>
        <c:lblAlgn val="ctr"/>
        <c:lblOffset val="100"/>
        <c:noMultiLvlLbl val="0"/>
      </c:catAx>
      <c:valAx>
        <c:axId val="89207787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FFF7EA">
                  <a:alpha val="20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anrope SemiBold" charset="0"/>
                <a:ea typeface="Manrope SemiBold" charset="0"/>
                <a:cs typeface="Manrope SemiBold" charset="0"/>
                <a:sym typeface="Manrope SemiBold" charset="0"/>
              </a:defRPr>
            </a:pPr>
          </a:p>
        </c:txPr>
        <c:crossAx val="7320689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2b2d03c8-5150-40e2-8d42-68d058d2bdf6}"/>
      </c:ext>
    </c:extLst>
  </c:chart>
  <c:spPr>
    <a:noFill/>
    <a:ln>
      <a:noFill/>
    </a:ln>
    <a:effectLst/>
  </c:spPr>
  <c:txPr>
    <a:bodyPr/>
    <a:lstStyle/>
    <a:p>
      <a:pPr>
        <a:defRPr lang="zh-CN" sz="1600">
          <a:solidFill>
            <a:schemeClr val="tx1">
              <a:lumMod val="75000"/>
              <a:lumOff val="25000"/>
            </a:schemeClr>
          </a:solidFill>
          <a:latin typeface="Manrope SemiBold" charset="0"/>
          <a:ea typeface="Manrope SemiBold" charset="0"/>
          <a:cs typeface="Manrope SemiBold" charset="0"/>
          <a:sym typeface="Manrope SemiBold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Manrope SemiBold" charset="0"/>
              <a:ea typeface="Manrope SemiBold" charset="0"/>
              <a:cs typeface="Manrope SemiBold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Manrope SemiBold" charset="0"/>
                <a:ea typeface="Manrope SemiBold" charset="0"/>
                <a:cs typeface="Manrope SemiBold" charset="0"/>
              </a:rPr>
            </a:fld>
            <a:endParaRPr lang="zh-CN" altLang="en-US">
              <a:latin typeface="Manrope SemiBold" charset="0"/>
              <a:ea typeface="Manrope SemiBold" charset="0"/>
              <a:cs typeface="Manrope SemiBold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Manrope SemiBold" charset="0"/>
              <a:ea typeface="Manrope SemiBold" charset="0"/>
              <a:cs typeface="Manrope SemiBold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Manrope SemiBold" charset="0"/>
                <a:ea typeface="Manrope SemiBold" charset="0"/>
                <a:cs typeface="Manrope SemiBold" charset="0"/>
              </a:rPr>
            </a:fld>
            <a:endParaRPr lang="zh-CN" altLang="en-US">
              <a:latin typeface="Manrope SemiBold" charset="0"/>
              <a:ea typeface="Manrope SemiBold" charset="0"/>
              <a:cs typeface="Manrope SemiBold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anrope SemiBold" charset="0"/>
                <a:ea typeface="Manrope SemiBold" charset="0"/>
                <a:cs typeface="Manrope SemiBold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anrope SemiBold" charset="0"/>
                <a:ea typeface="Manrope SemiBold" charset="0"/>
                <a:cs typeface="Manrope SemiBold" charset="0"/>
              </a:defRPr>
            </a:lvl1pPr>
          </a:lstStyle>
          <a:p>
            <a:fld id="{69FBD87C-EF9D-4D2D-90CC-D466EC55A7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anrope SemiBold" charset="0"/>
                <a:ea typeface="Manrope SemiBold" charset="0"/>
                <a:cs typeface="Manrope SemiBold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anrope SemiBold" charset="0"/>
                <a:ea typeface="Manrope SemiBold" charset="0"/>
                <a:cs typeface="Manrope SemiBold" charset="0"/>
              </a:defRPr>
            </a:lvl1pPr>
          </a:lstStyle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nrope SemiBold" charset="0"/>
        <a:ea typeface="Manrope SemiBold" charset="0"/>
        <a:cs typeface="Manrope SemiBold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nrope SemiBold" charset="0"/>
        <a:ea typeface="Manrope SemiBold" charset="0"/>
        <a:cs typeface="Manrope SemiBold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nrope SemiBold" charset="0"/>
        <a:ea typeface="Manrope SemiBold" charset="0"/>
        <a:cs typeface="Manrope SemiBold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nrope SemiBold" charset="0"/>
        <a:ea typeface="Manrope SemiBold" charset="0"/>
        <a:cs typeface="Manrope SemiBold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nrope SemiBold" charset="0"/>
        <a:ea typeface="Manrope SemiBold" charset="0"/>
        <a:cs typeface="Manrope SemiBold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B4B1B-F8EC-4F78-8100-A0CB143610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Manrope SemiBold" charset="0"/>
                <a:cs typeface="Manrope SemiBold" charset="0"/>
              </a:defRPr>
            </a:lvl1pPr>
          </a:lstStyle>
          <a:p>
            <a:fld id="{10F03937-146D-4941-AF6C-02D5D470E6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Manrope SemiBold" charset="0"/>
                <a:cs typeface="Manrope SemiBold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Manrope SemiBold" charset="0"/>
                <a:cs typeface="Manrope SemiBold" charset="0"/>
              </a:defRPr>
            </a:lvl1pPr>
          </a:lstStyle>
          <a:p>
            <a:fld id="{E3E9650C-B0D6-44AA-8D5B-DE619B242681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F378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Manrope SemiBold" charset="0"/>
                  <a:cs typeface="Manrope SemiBold" charset="0"/>
                </a:endParaRPr>
              </a:p>
            </p:txBody>
          </p:sp>
          <p:sp>
            <p:nvSpPr>
              <p:cNvPr id="13" name="矩形: 圆角 12"/>
              <p:cNvSpPr/>
              <p:nvPr/>
            </p:nvSpPr>
            <p:spPr>
              <a:xfrm>
                <a:off x="165100" y="203200"/>
                <a:ext cx="11861800" cy="6451600"/>
              </a:xfrm>
              <a:prstGeom prst="roundRect">
                <a:avLst>
                  <a:gd name="adj" fmla="val 17201"/>
                </a:avLst>
              </a:prstGeom>
              <a:solidFill>
                <a:srgbClr val="FDF3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ea typeface="Manrope SemiBold" charset="0"/>
                  <a:cs typeface="Manrope SemiBold" charset="0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165100" y="203200"/>
                <a:ext cx="322187" cy="322187"/>
              </a:xfrm>
              <a:prstGeom prst="ellipse">
                <a:avLst/>
              </a:prstGeom>
              <a:solidFill>
                <a:srgbClr val="F8F6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Manrope SemiBold" charset="0"/>
                  <a:cs typeface="Manrope SemiBold" charset="0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165100" y="6332613"/>
                <a:ext cx="322187" cy="322187"/>
              </a:xfrm>
              <a:prstGeom prst="ellipse">
                <a:avLst/>
              </a:prstGeom>
              <a:solidFill>
                <a:srgbClr val="F8F6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Manrope SemiBold" charset="0"/>
                  <a:cs typeface="Manrope SemiBold" charset="0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1726106" y="203200"/>
                <a:ext cx="322187" cy="322187"/>
              </a:xfrm>
              <a:prstGeom prst="ellipse">
                <a:avLst/>
              </a:prstGeom>
              <a:solidFill>
                <a:srgbClr val="F8F6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Manrope SemiBold" charset="0"/>
                  <a:cs typeface="Manrope SemiBold" charset="0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1726106" y="6332613"/>
                <a:ext cx="322187" cy="322187"/>
              </a:xfrm>
              <a:prstGeom prst="ellipse">
                <a:avLst/>
              </a:prstGeom>
              <a:solidFill>
                <a:srgbClr val="F8F6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Manrope SemiBold" charset="0"/>
                  <a:cs typeface="Manrope SemiBold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302552" y="441174"/>
              <a:ext cx="5559046" cy="688003"/>
              <a:chOff x="3302552" y="441174"/>
              <a:chExt cx="5559046" cy="688003"/>
            </a:xfrm>
          </p:grpSpPr>
          <p:pic>
            <p:nvPicPr>
              <p:cNvPr id="10" name="图形 9"/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3302552" y="441174"/>
                <a:ext cx="677196" cy="688003"/>
              </a:xfrm>
              <a:prstGeom prst="rect">
                <a:avLst/>
              </a:prstGeom>
            </p:spPr>
          </p:pic>
          <p:pic>
            <p:nvPicPr>
              <p:cNvPr id="11" name="图形 10"/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 flipH="1">
                <a:off x="8184402" y="441174"/>
                <a:ext cx="677196" cy="688003"/>
              </a:xfrm>
              <a:prstGeom prst="rect">
                <a:avLst/>
              </a:prstGeom>
            </p:spPr>
          </p:pic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clonica" panose="02060503000000020004" pitchFamily="18" charset="0"/>
          <a:ea typeface="Aclonica" panose="02060503000000020004" pitchFamily="18" charset="0"/>
          <a:cs typeface="Manrope Semi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Manrope SemiBold" charset="0"/>
          <a:cs typeface="Manrope SemiBold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anrope SemiBold" charset="0"/>
          <a:cs typeface="Manrope SemiBold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anrope SemiBold" charset="0"/>
          <a:cs typeface="Manrope SemiBold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Manrope SemiBold" charset="0"/>
          <a:cs typeface="Manrope SemiBold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Manrope SemiBold" charset="0"/>
          <a:cs typeface="Manrope SemiBold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svg"/><Relationship Id="rId7" Type="http://schemas.openxmlformats.org/officeDocument/2006/relationships/image" Target="../media/image9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4.svg"/><Relationship Id="rId11" Type="http://schemas.openxmlformats.org/officeDocument/2006/relationships/image" Target="../media/image13.png"/><Relationship Id="rId10" Type="http://schemas.openxmlformats.org/officeDocument/2006/relationships/image" Target="../media/image12.sv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8.svg"/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svg"/><Relationship Id="rId3" Type="http://schemas.openxmlformats.org/officeDocument/2006/relationships/image" Target="../media/image19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svg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svg"/><Relationship Id="rId3" Type="http://schemas.openxmlformats.org/officeDocument/2006/relationships/image" Target="../media/image19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svg"/><Relationship Id="rId3" Type="http://schemas.openxmlformats.org/officeDocument/2006/relationships/image" Target="../media/image19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sv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sv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svg"/><Relationship Id="rId3" Type="http://schemas.openxmlformats.org/officeDocument/2006/relationships/image" Target="../media/image19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0.svg"/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svg"/><Relationship Id="rId7" Type="http://schemas.openxmlformats.org/officeDocument/2006/relationships/image" Target="../media/image11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2" Type="http://schemas.openxmlformats.org/officeDocument/2006/relationships/notesSlide" Target="../notesSlides/notesSlide16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4.sv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65100" y="203200"/>
            <a:ext cx="11861800" cy="6451600"/>
          </a:xfrm>
          <a:prstGeom prst="roundRect">
            <a:avLst>
              <a:gd name="adj" fmla="val 23950"/>
            </a:avLst>
          </a:prstGeom>
          <a:solidFill>
            <a:srgbClr val="FD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5100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65100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726106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726106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pic>
        <p:nvPicPr>
          <p:cNvPr id="4" name="图形 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6326" y="2341824"/>
            <a:ext cx="870895" cy="867384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6447053" y="674242"/>
            <a:ext cx="5034294" cy="5986986"/>
            <a:chOff x="6606279" y="424387"/>
            <a:chExt cx="5243985" cy="6236359"/>
          </a:xfrm>
        </p:grpSpPr>
        <p:pic>
          <p:nvPicPr>
            <p:cNvPr id="17" name="图形 16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764987" y="775504"/>
              <a:ext cx="2423354" cy="5879296"/>
            </a:xfrm>
            <a:prstGeom prst="rect">
              <a:avLst/>
            </a:prstGeom>
          </p:spPr>
        </p:pic>
        <p:pic>
          <p:nvPicPr>
            <p:cNvPr id="18" name="图形 17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28890" y="5636871"/>
              <a:ext cx="457922" cy="1017929"/>
            </a:xfrm>
            <a:prstGeom prst="rect">
              <a:avLst/>
            </a:prstGeom>
          </p:spPr>
        </p:pic>
        <p:pic>
          <p:nvPicPr>
            <p:cNvPr id="19" name="图形 18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57243" y="2307612"/>
              <a:ext cx="415478" cy="394442"/>
            </a:xfrm>
            <a:prstGeom prst="rect">
              <a:avLst/>
            </a:prstGeom>
          </p:spPr>
        </p:pic>
        <p:pic>
          <p:nvPicPr>
            <p:cNvPr id="20" name="图形 19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303214" y="3104423"/>
              <a:ext cx="2547050" cy="3556323"/>
            </a:xfrm>
            <a:prstGeom prst="rect">
              <a:avLst/>
            </a:prstGeom>
          </p:spPr>
        </p:pic>
        <p:pic>
          <p:nvPicPr>
            <p:cNvPr id="21" name="图形 20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06279" y="3066808"/>
              <a:ext cx="1869837" cy="3582364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946383" y="2307612"/>
              <a:ext cx="415478" cy="394440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396085" y="1536600"/>
              <a:ext cx="415478" cy="394440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965499" y="1279949"/>
              <a:ext cx="503426" cy="477936"/>
            </a:xfrm>
            <a:prstGeom prst="rect">
              <a:avLst/>
            </a:prstGeom>
          </p:spPr>
        </p:pic>
        <p:pic>
          <p:nvPicPr>
            <p:cNvPr id="25" name="图形 24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68925" y="424387"/>
              <a:ext cx="415478" cy="394440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211272" y="504024"/>
              <a:ext cx="497301" cy="472121"/>
            </a:xfrm>
            <a:prstGeom prst="rect">
              <a:avLst/>
            </a:prstGeom>
          </p:spPr>
        </p:pic>
      </p:grpSp>
      <p:sp>
        <p:nvSpPr>
          <p:cNvPr id="29" name="矩形 28"/>
          <p:cNvSpPr/>
          <p:nvPr/>
        </p:nvSpPr>
        <p:spPr>
          <a:xfrm>
            <a:off x="1040914" y="1366801"/>
            <a:ext cx="657451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600" dirty="0">
                <a:solidFill>
                  <a:srgbClr val="F37857"/>
                </a:solidFill>
                <a:latin typeface="Aclonica" panose="02060503000000020004" pitchFamily="18" charset="0"/>
                <a:cs typeface="Manrope SemiBold" charset="0"/>
              </a:rPr>
              <a:t>Children's</a:t>
            </a:r>
            <a:endParaRPr lang="zh-CN" altLang="en-US" sz="6600" dirty="0">
              <a:solidFill>
                <a:srgbClr val="F37857"/>
              </a:solidFill>
              <a:latin typeface="Aclonica" panose="02060503000000020004" pitchFamily="18" charset="0"/>
              <a:cs typeface="Manrope Semi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945689" y="2301953"/>
            <a:ext cx="657451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dirty="0">
                <a:solidFill>
                  <a:srgbClr val="F37857"/>
                </a:solidFill>
                <a:latin typeface="Aclonica" panose="02060503000000020004" pitchFamily="18" charset="0"/>
                <a:cs typeface="Manrope SemiBold" charset="0"/>
              </a:rPr>
              <a:t>Education</a:t>
            </a:r>
            <a:endParaRPr lang="en-US" altLang="zh-CN" sz="6600" dirty="0">
              <a:solidFill>
                <a:srgbClr val="F37857"/>
              </a:solidFill>
              <a:latin typeface="Aclonica" panose="02060503000000020004" pitchFamily="18" charset="0"/>
              <a:cs typeface="Manrope SemiBold" charset="0"/>
            </a:endParaRPr>
          </a:p>
        </p:txBody>
      </p:sp>
      <p:sp>
        <p:nvSpPr>
          <p:cNvPr id="32" name="任意多边形: 形状 31"/>
          <p:cNvSpPr/>
          <p:nvPr/>
        </p:nvSpPr>
        <p:spPr>
          <a:xfrm>
            <a:off x="1146326" y="3629168"/>
            <a:ext cx="2558340" cy="299009"/>
          </a:xfrm>
          <a:custGeom>
            <a:avLst/>
            <a:gdLst>
              <a:gd name="connsiteX0" fmla="*/ 0 w 1597572"/>
              <a:gd name="connsiteY0" fmla="*/ 183151 h 288410"/>
              <a:gd name="connsiteX1" fmla="*/ 294289 w 1597572"/>
              <a:gd name="connsiteY1" fmla="*/ 46516 h 288410"/>
              <a:gd name="connsiteX2" fmla="*/ 935421 w 1597572"/>
              <a:gd name="connsiteY2" fmla="*/ 288254 h 288410"/>
              <a:gd name="connsiteX3" fmla="*/ 1103586 w 1597572"/>
              <a:gd name="connsiteY3" fmla="*/ 4475 h 288410"/>
              <a:gd name="connsiteX4" fmla="*/ 1597572 w 1597572"/>
              <a:gd name="connsiteY4" fmla="*/ 141109 h 28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572" h="288410">
                <a:moveTo>
                  <a:pt x="0" y="183151"/>
                </a:moveTo>
                <a:cubicBezTo>
                  <a:pt x="69193" y="106075"/>
                  <a:pt x="138386" y="28999"/>
                  <a:pt x="294289" y="46516"/>
                </a:cubicBezTo>
                <a:cubicBezTo>
                  <a:pt x="450192" y="64033"/>
                  <a:pt x="800538" y="295261"/>
                  <a:pt x="935421" y="288254"/>
                </a:cubicBezTo>
                <a:cubicBezTo>
                  <a:pt x="1070304" y="281247"/>
                  <a:pt x="993228" y="28999"/>
                  <a:pt x="1103586" y="4475"/>
                </a:cubicBezTo>
                <a:cubicBezTo>
                  <a:pt x="1213944" y="-20049"/>
                  <a:pt x="1405758" y="60530"/>
                  <a:pt x="1597572" y="141109"/>
                </a:cubicBezTo>
              </a:path>
            </a:pathLst>
          </a:custGeom>
          <a:noFill/>
          <a:ln w="19050">
            <a:solidFill>
              <a:srgbClr val="F9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715105" y="3486285"/>
            <a:ext cx="23895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F9B000"/>
                </a:solidFill>
                <a:latin typeface="Aclonica" panose="02060503000000020004" pitchFamily="18" charset="0"/>
                <a:cs typeface="Manrope SemiBold" charset="0"/>
              </a:rPr>
              <a:t>Briefly Describe The Concept</a:t>
            </a:r>
            <a:endParaRPr lang="zh-CN" altLang="en-US" sz="1600" dirty="0">
              <a:solidFill>
                <a:srgbClr val="F9B000"/>
              </a:solidFill>
              <a:latin typeface="Aclonica" panose="02060503000000020004" pitchFamily="18" charset="0"/>
              <a:cs typeface="Manrope SemiBold" charset="0"/>
            </a:endParaRPr>
          </a:p>
        </p:txBody>
      </p:sp>
      <p:sp>
        <p:nvSpPr>
          <p:cNvPr id="35" name="矩形: 圆角 34"/>
          <p:cNvSpPr/>
          <p:nvPr/>
        </p:nvSpPr>
        <p:spPr>
          <a:xfrm>
            <a:off x="1154564" y="5250842"/>
            <a:ext cx="1693534" cy="469479"/>
          </a:xfrm>
          <a:prstGeom prst="roundRect">
            <a:avLst>
              <a:gd name="adj" fmla="val 50000"/>
            </a:avLst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Aclonica" panose="02060503000000020004" pitchFamily="18" charset="0"/>
                <a:ea typeface="+mj-ea"/>
                <a:cs typeface="Aclonica" panose="02060503000000020004" pitchFamily="18" charset="0"/>
              </a:rPr>
              <a:t>Speaker </a:t>
            </a:r>
            <a:r>
              <a:rPr lang="en-US" altLang="zh-CN" sz="1050" dirty="0" err="1">
                <a:latin typeface="Aclonica" panose="02060503000000020004" pitchFamily="18" charset="0"/>
                <a:ea typeface="+mj-ea"/>
                <a:cs typeface="Aclonica" panose="02060503000000020004" pitchFamily="18" charset="0"/>
              </a:rPr>
              <a:t>name:XXX</a:t>
            </a:r>
            <a:endParaRPr lang="zh-CN" altLang="en-US" sz="1050" dirty="0">
              <a:latin typeface="Aclonica" panose="02060503000000020004" pitchFamily="18" charset="0"/>
              <a:ea typeface="+mj-ea"/>
              <a:cs typeface="Aclonica" panose="02060503000000020004" pitchFamily="18" charset="0"/>
            </a:endParaRPr>
          </a:p>
        </p:txBody>
      </p:sp>
      <p:sp>
        <p:nvSpPr>
          <p:cNvPr id="36" name="矩形: 圆角 35"/>
          <p:cNvSpPr/>
          <p:nvPr/>
        </p:nvSpPr>
        <p:spPr>
          <a:xfrm>
            <a:off x="3308841" y="5250842"/>
            <a:ext cx="1693534" cy="469479"/>
          </a:xfrm>
          <a:prstGeom prst="roundRect">
            <a:avLst>
              <a:gd name="adj" fmla="val 50000"/>
            </a:avLst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err="1">
                <a:latin typeface="Aclonica" panose="02060503000000020004" pitchFamily="18" charset="0"/>
                <a:ea typeface="+mj-ea"/>
                <a:cs typeface="Aclonica" panose="02060503000000020004" pitchFamily="18" charset="0"/>
              </a:rPr>
              <a:t>Date:20XX.01.01</a:t>
            </a:r>
            <a:endParaRPr lang="zh-CN" altLang="en-US" sz="1050" dirty="0">
              <a:latin typeface="Aclonica" panose="02060503000000020004" pitchFamily="18" charset="0"/>
              <a:ea typeface="+mj-ea"/>
              <a:cs typeface="Aclonica" panose="02060503000000020004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79426" y="4177827"/>
            <a:ext cx="5013609" cy="57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Presentations are communication tools that can be used as,lectures, speeches, reports, and more. Most of the time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65100" y="203200"/>
            <a:ext cx="11861800" cy="6451600"/>
          </a:xfrm>
          <a:prstGeom prst="roundRect">
            <a:avLst>
              <a:gd name="adj" fmla="val 23950"/>
            </a:avLst>
          </a:prstGeom>
          <a:solidFill>
            <a:srgbClr val="FD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clonica" panose="02060503000000020004" pitchFamily="18" charset="0"/>
              <a:cs typeface="Manrope SemiBold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5100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65100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726106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726106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293457" y="1310116"/>
            <a:ext cx="56050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Table of contents</a:t>
            </a:r>
            <a:endParaRPr lang="en-US" altLang="zh-CN" sz="4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981631" y="2043958"/>
            <a:ext cx="42287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F9B000"/>
                </a:solidFill>
                <a:latin typeface="+mn-ea"/>
                <a:cs typeface="Manrope SemiBold" charset="0"/>
              </a:rPr>
              <a:t>Presentations are communication tools that can be used as demonstrations.</a:t>
            </a:r>
            <a:endParaRPr lang="zh-CN" altLang="en-US" sz="1400" dirty="0">
              <a:latin typeface="+mn-ea"/>
              <a:cs typeface="Manrope SemiBold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347595" y="3400604"/>
            <a:ext cx="34340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3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355850" y="3827961"/>
            <a:ext cx="414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37857"/>
                </a:solidFill>
                <a:latin typeface="+mn-ea"/>
                <a:cs typeface="Manrope SemiBold" charset="0"/>
              </a:rPr>
              <a:t>A picture is worth a thousand words</a:t>
            </a:r>
            <a:endParaRPr lang="zh-CN" altLang="en-US" sz="1400" dirty="0">
              <a:solidFill>
                <a:srgbClr val="F37857"/>
              </a:solidFill>
              <a:latin typeface="+mn-ea"/>
              <a:cs typeface="Manrope SemiBold" charset="0"/>
            </a:endParaRPr>
          </a:p>
        </p:txBody>
      </p:sp>
      <p:sp>
        <p:nvSpPr>
          <p:cNvPr id="42" name="矩形: 圆角 41"/>
          <p:cNvSpPr/>
          <p:nvPr/>
        </p:nvSpPr>
        <p:spPr>
          <a:xfrm>
            <a:off x="1648460" y="3388541"/>
            <a:ext cx="704215" cy="704215"/>
          </a:xfrm>
          <a:prstGeom prst="roundRect">
            <a:avLst/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683012" y="3480359"/>
            <a:ext cx="6351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237095" y="3400604"/>
            <a:ext cx="34340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3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245350" y="3827961"/>
            <a:ext cx="414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37857"/>
                </a:solidFill>
                <a:latin typeface="+mn-ea"/>
                <a:cs typeface="Manrope SemiBold" charset="0"/>
              </a:rPr>
              <a:t>A picture is worth a thousand words</a:t>
            </a:r>
            <a:endParaRPr lang="zh-CN" altLang="en-US" sz="1400" dirty="0">
              <a:solidFill>
                <a:srgbClr val="F37857"/>
              </a:solidFill>
              <a:latin typeface="+mn-ea"/>
              <a:cs typeface="Manrope SemiBold" charset="0"/>
            </a:endParaRPr>
          </a:p>
        </p:txBody>
      </p:sp>
      <p:sp>
        <p:nvSpPr>
          <p:cNvPr id="46" name="矩形: 圆角 45"/>
          <p:cNvSpPr/>
          <p:nvPr/>
        </p:nvSpPr>
        <p:spPr>
          <a:xfrm>
            <a:off x="6537325" y="3388541"/>
            <a:ext cx="704215" cy="704215"/>
          </a:xfrm>
          <a:prstGeom prst="roundRect">
            <a:avLst/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519780" y="3480359"/>
            <a:ext cx="7393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347595" y="4823004"/>
            <a:ext cx="34340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3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355850" y="5250361"/>
            <a:ext cx="414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37857"/>
                </a:solidFill>
                <a:latin typeface="+mn-ea"/>
                <a:cs typeface="Manrope SemiBold" charset="0"/>
              </a:rPr>
              <a:t>A picture is worth a thousand words</a:t>
            </a:r>
            <a:endParaRPr lang="zh-CN" altLang="en-US" sz="1400" dirty="0">
              <a:solidFill>
                <a:srgbClr val="F37857"/>
              </a:solidFill>
              <a:latin typeface="+mn-ea"/>
              <a:cs typeface="Manrope SemiBold" charset="0"/>
            </a:endParaRPr>
          </a:p>
        </p:txBody>
      </p:sp>
      <p:sp>
        <p:nvSpPr>
          <p:cNvPr id="50" name="矩形: 圆角 49"/>
          <p:cNvSpPr/>
          <p:nvPr/>
        </p:nvSpPr>
        <p:spPr>
          <a:xfrm>
            <a:off x="1648460" y="4810941"/>
            <a:ext cx="704215" cy="704215"/>
          </a:xfrm>
          <a:prstGeom prst="roundRect">
            <a:avLst/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632518" y="4902759"/>
            <a:ext cx="7360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237095" y="4823004"/>
            <a:ext cx="34340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3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245350" y="5250361"/>
            <a:ext cx="414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37857"/>
                </a:solidFill>
                <a:latin typeface="+mn-ea"/>
                <a:cs typeface="Manrope SemiBold" charset="0"/>
              </a:rPr>
              <a:t>A picture is worth a thousand words</a:t>
            </a:r>
            <a:endParaRPr lang="zh-CN" altLang="en-US" sz="1400" dirty="0">
              <a:solidFill>
                <a:srgbClr val="F37857"/>
              </a:solidFill>
              <a:latin typeface="+mn-ea"/>
              <a:cs typeface="Manrope SemiBold" charset="0"/>
            </a:endParaRPr>
          </a:p>
        </p:txBody>
      </p:sp>
      <p:sp>
        <p:nvSpPr>
          <p:cNvPr id="54" name="矩形: 圆角 53"/>
          <p:cNvSpPr/>
          <p:nvPr/>
        </p:nvSpPr>
        <p:spPr>
          <a:xfrm>
            <a:off x="6537325" y="4810941"/>
            <a:ext cx="704215" cy="704215"/>
          </a:xfrm>
          <a:prstGeom prst="roundRect">
            <a:avLst/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528595" y="4902759"/>
            <a:ext cx="7216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pic>
        <p:nvPicPr>
          <p:cNvPr id="2" name="图形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23531" y="1105654"/>
            <a:ext cx="1569162" cy="2102676"/>
          </a:xfrm>
          <a:prstGeom prst="rect">
            <a:avLst/>
          </a:prstGeom>
        </p:spPr>
      </p:pic>
      <p:pic>
        <p:nvPicPr>
          <p:cNvPr id="3" name="图形 2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65581" y="1105654"/>
            <a:ext cx="1445335" cy="2102676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179" y="5690132"/>
            <a:ext cx="948871" cy="964013"/>
          </a:xfrm>
          <a:prstGeom prst="rect">
            <a:avLst/>
          </a:prstGeom>
        </p:spPr>
      </p:pic>
      <p:pic>
        <p:nvPicPr>
          <p:cNvPr id="56" name="图形 55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97534" y="5678295"/>
            <a:ext cx="439611" cy="9772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65100" y="203200"/>
            <a:ext cx="11861800" cy="6451600"/>
          </a:xfrm>
          <a:prstGeom prst="roundRect">
            <a:avLst>
              <a:gd name="adj" fmla="val 23950"/>
            </a:avLst>
          </a:prstGeom>
          <a:solidFill>
            <a:srgbClr val="FD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5100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65100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726106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726106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993" y="2976213"/>
            <a:ext cx="2712721" cy="3635045"/>
          </a:xfrm>
          <a:prstGeom prst="rect">
            <a:avLst/>
          </a:prstGeom>
        </p:spPr>
      </p:pic>
      <p:pic>
        <p:nvPicPr>
          <p:cNvPr id="39" name="图形 3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515868" y="3029396"/>
            <a:ext cx="2123140" cy="3581862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3293457" y="1131220"/>
            <a:ext cx="560508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8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01</a:t>
            </a:r>
            <a:endParaRPr lang="en-US" altLang="zh-CN" sz="138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514048" y="3250486"/>
            <a:ext cx="7163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6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2" name="任意多边形: 形状 41"/>
          <p:cNvSpPr/>
          <p:nvPr/>
        </p:nvSpPr>
        <p:spPr>
          <a:xfrm>
            <a:off x="3620370" y="4086961"/>
            <a:ext cx="4951261" cy="203200"/>
          </a:xfrm>
          <a:custGeom>
            <a:avLst/>
            <a:gdLst>
              <a:gd name="connsiteX0" fmla="*/ 0 w 1597572"/>
              <a:gd name="connsiteY0" fmla="*/ 183151 h 288410"/>
              <a:gd name="connsiteX1" fmla="*/ 294289 w 1597572"/>
              <a:gd name="connsiteY1" fmla="*/ 46516 h 288410"/>
              <a:gd name="connsiteX2" fmla="*/ 935421 w 1597572"/>
              <a:gd name="connsiteY2" fmla="*/ 288254 h 288410"/>
              <a:gd name="connsiteX3" fmla="*/ 1103586 w 1597572"/>
              <a:gd name="connsiteY3" fmla="*/ 4475 h 288410"/>
              <a:gd name="connsiteX4" fmla="*/ 1597572 w 1597572"/>
              <a:gd name="connsiteY4" fmla="*/ 141109 h 28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572" h="288410">
                <a:moveTo>
                  <a:pt x="0" y="183151"/>
                </a:moveTo>
                <a:cubicBezTo>
                  <a:pt x="69193" y="106075"/>
                  <a:pt x="138386" y="28999"/>
                  <a:pt x="294289" y="46516"/>
                </a:cubicBezTo>
                <a:cubicBezTo>
                  <a:pt x="450192" y="64033"/>
                  <a:pt x="800538" y="295261"/>
                  <a:pt x="935421" y="288254"/>
                </a:cubicBezTo>
                <a:cubicBezTo>
                  <a:pt x="1070304" y="281247"/>
                  <a:pt x="993228" y="28999"/>
                  <a:pt x="1103586" y="4475"/>
                </a:cubicBezTo>
                <a:cubicBezTo>
                  <a:pt x="1213944" y="-20049"/>
                  <a:pt x="1405758" y="60530"/>
                  <a:pt x="1597572" y="141109"/>
                </a:cubicBezTo>
              </a:path>
            </a:pathLst>
          </a:custGeom>
          <a:noFill/>
          <a:ln w="28575">
            <a:solidFill>
              <a:srgbClr val="F9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247419" y="4593203"/>
            <a:ext cx="5697162" cy="61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Presentations are communication tools that can be used as,lectures, speeches, reports, and more. Most of the time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514048" y="497362"/>
            <a:ext cx="7163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4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717257" y="1534507"/>
            <a:ext cx="8757487" cy="4708527"/>
            <a:chOff x="1177289" y="1248837"/>
            <a:chExt cx="9837421" cy="5289162"/>
          </a:xfrm>
        </p:grpSpPr>
        <p:sp>
          <p:nvSpPr>
            <p:cNvPr id="25" name="椭圆 24"/>
            <p:cNvSpPr/>
            <p:nvPr/>
          </p:nvSpPr>
          <p:spPr>
            <a:xfrm>
              <a:off x="4258310" y="2114977"/>
              <a:ext cx="3498215" cy="349821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Aclonica" panose="02060503000000020004" pitchFamily="18" charset="0"/>
              </a:endParaRPr>
            </a:p>
          </p:txBody>
        </p:sp>
        <p:sp>
          <p:nvSpPr>
            <p:cNvPr id="26" name="文本框 20"/>
            <p:cNvSpPr txBox="1"/>
            <p:nvPr/>
          </p:nvSpPr>
          <p:spPr>
            <a:xfrm flipH="1">
              <a:off x="6660514" y="1248837"/>
              <a:ext cx="2303890" cy="49259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7" name="文本框 22"/>
            <p:cNvSpPr txBox="1"/>
            <p:nvPr/>
          </p:nvSpPr>
          <p:spPr>
            <a:xfrm flipH="1">
              <a:off x="6660516" y="1623487"/>
              <a:ext cx="2950210" cy="69239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It serves a variety of purposes, making presentations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28" name="文本框 20"/>
            <p:cNvSpPr txBox="1"/>
            <p:nvPr/>
          </p:nvSpPr>
          <p:spPr>
            <a:xfrm flipH="1">
              <a:off x="8064499" y="2622342"/>
              <a:ext cx="2303890" cy="49259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accent2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2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9" name="文本框 22"/>
            <p:cNvSpPr txBox="1"/>
            <p:nvPr/>
          </p:nvSpPr>
          <p:spPr>
            <a:xfrm flipH="1">
              <a:off x="8064500" y="2996993"/>
              <a:ext cx="2950210" cy="69239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It serves a variety of purposes, making presentations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30" name="文本框 13"/>
            <p:cNvSpPr txBox="1"/>
            <p:nvPr/>
          </p:nvSpPr>
          <p:spPr>
            <a:xfrm flipH="1">
              <a:off x="8064499" y="4372402"/>
              <a:ext cx="2303890" cy="49259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31" name="文本框 22"/>
            <p:cNvSpPr txBox="1"/>
            <p:nvPr/>
          </p:nvSpPr>
          <p:spPr>
            <a:xfrm flipH="1">
              <a:off x="8064500" y="4747052"/>
              <a:ext cx="2950210" cy="69239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It serves a variety of purposes, making presentations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32" name="文本框 20"/>
            <p:cNvSpPr txBox="1"/>
            <p:nvPr/>
          </p:nvSpPr>
          <p:spPr>
            <a:xfrm flipH="1">
              <a:off x="2784474" y="5470952"/>
              <a:ext cx="2303890" cy="49259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accent2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2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33" name="文本框 22"/>
            <p:cNvSpPr txBox="1"/>
            <p:nvPr/>
          </p:nvSpPr>
          <p:spPr>
            <a:xfrm flipH="1">
              <a:off x="2784475" y="5845602"/>
              <a:ext cx="2950210" cy="69239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It serves a variety of purposes, making presentations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34" name="文本框 17"/>
            <p:cNvSpPr txBox="1"/>
            <p:nvPr/>
          </p:nvSpPr>
          <p:spPr>
            <a:xfrm flipH="1">
              <a:off x="1177289" y="4047281"/>
              <a:ext cx="2303890" cy="49259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35" name="文本框 3"/>
            <p:cNvSpPr txBox="1"/>
            <p:nvPr/>
          </p:nvSpPr>
          <p:spPr>
            <a:xfrm flipH="1">
              <a:off x="1177290" y="4421932"/>
              <a:ext cx="2950210" cy="69239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It serves a variety of purposes, making presentations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36" name="文本框 20"/>
            <p:cNvSpPr txBox="1"/>
            <p:nvPr/>
          </p:nvSpPr>
          <p:spPr>
            <a:xfrm flipH="1">
              <a:off x="1252219" y="2233087"/>
              <a:ext cx="2303890" cy="49259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accent2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2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37" name="文本框 20"/>
            <p:cNvSpPr txBox="1"/>
            <p:nvPr/>
          </p:nvSpPr>
          <p:spPr>
            <a:xfrm flipH="1">
              <a:off x="1252220" y="2595672"/>
              <a:ext cx="2950210" cy="69239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It serves a variety of purposes, making presentations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5688965" y="1846372"/>
              <a:ext cx="625475" cy="6254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5688330" y="5300137"/>
              <a:ext cx="625475" cy="6254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184650" y="2730927"/>
              <a:ext cx="625475" cy="6254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226300" y="4354622"/>
              <a:ext cx="625475" cy="6254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7226300" y="2802047"/>
              <a:ext cx="625475" cy="6254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4184650" y="4354622"/>
              <a:ext cx="625475" cy="6254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50" name="Oval 2"/>
            <p:cNvSpPr/>
            <p:nvPr/>
          </p:nvSpPr>
          <p:spPr>
            <a:xfrm>
              <a:off x="5878708" y="2028862"/>
              <a:ext cx="245989" cy="260495"/>
            </a:xfrm>
            <a:custGeom>
              <a:avLst/>
              <a:gdLst>
                <a:gd name="T0" fmla="*/ 7776 w 10880"/>
                <a:gd name="T1" fmla="*/ 9792 h 11520"/>
                <a:gd name="T2" fmla="*/ 7232 w 10880"/>
                <a:gd name="T3" fmla="*/ 8800 h 11520"/>
                <a:gd name="T4" fmla="*/ 8000 w 10880"/>
                <a:gd name="T5" fmla="*/ 9120 h 11520"/>
                <a:gd name="T6" fmla="*/ 9408 w 10880"/>
                <a:gd name="T7" fmla="*/ 8160 h 11520"/>
                <a:gd name="T8" fmla="*/ 8224 w 10880"/>
                <a:gd name="T9" fmla="*/ 9792 h 11520"/>
                <a:gd name="T10" fmla="*/ 8000 w 10880"/>
                <a:gd name="T11" fmla="*/ 4480 h 11520"/>
                <a:gd name="T12" fmla="*/ 1920 w 10880"/>
                <a:gd name="T13" fmla="*/ 4800 h 11520"/>
                <a:gd name="T14" fmla="*/ 8000 w 10880"/>
                <a:gd name="T15" fmla="*/ 5120 h 11520"/>
                <a:gd name="T16" fmla="*/ 8000 w 10880"/>
                <a:gd name="T17" fmla="*/ 4480 h 11520"/>
                <a:gd name="T18" fmla="*/ 2240 w 10880"/>
                <a:gd name="T19" fmla="*/ 6400 h 11520"/>
                <a:gd name="T20" fmla="*/ 2240 w 10880"/>
                <a:gd name="T21" fmla="*/ 7040 h 11520"/>
                <a:gd name="T22" fmla="*/ 4480 w 10880"/>
                <a:gd name="T23" fmla="*/ 6720 h 11520"/>
                <a:gd name="T24" fmla="*/ 4160 w 10880"/>
                <a:gd name="T25" fmla="*/ 8320 h 11520"/>
                <a:gd name="T26" fmla="*/ 1920 w 10880"/>
                <a:gd name="T27" fmla="*/ 8640 h 11520"/>
                <a:gd name="T28" fmla="*/ 4160 w 10880"/>
                <a:gd name="T29" fmla="*/ 8960 h 11520"/>
                <a:gd name="T30" fmla="*/ 4160 w 10880"/>
                <a:gd name="T31" fmla="*/ 8320 h 11520"/>
                <a:gd name="T32" fmla="*/ 2240 w 10880"/>
                <a:gd name="T33" fmla="*/ 2560 h 11520"/>
                <a:gd name="T34" fmla="*/ 2240 w 10880"/>
                <a:gd name="T35" fmla="*/ 3200 h 11520"/>
                <a:gd name="T36" fmla="*/ 8320 w 10880"/>
                <a:gd name="T37" fmla="*/ 2880 h 11520"/>
                <a:gd name="T38" fmla="*/ 9920 w 10880"/>
                <a:gd name="T39" fmla="*/ 0 h 11520"/>
                <a:gd name="T40" fmla="*/ 0 w 10880"/>
                <a:gd name="T41" fmla="*/ 320 h 11520"/>
                <a:gd name="T42" fmla="*/ 320 w 10880"/>
                <a:gd name="T43" fmla="*/ 11520 h 11520"/>
                <a:gd name="T44" fmla="*/ 5440 w 10880"/>
                <a:gd name="T45" fmla="*/ 11200 h 11520"/>
                <a:gd name="T46" fmla="*/ 640 w 10880"/>
                <a:gd name="T47" fmla="*/ 10880 h 11520"/>
                <a:gd name="T48" fmla="*/ 9600 w 10880"/>
                <a:gd name="T49" fmla="*/ 640 h 11520"/>
                <a:gd name="T50" fmla="*/ 9920 w 10880"/>
                <a:gd name="T51" fmla="*/ 5760 h 11520"/>
                <a:gd name="T52" fmla="*/ 10240 w 10880"/>
                <a:gd name="T53" fmla="*/ 320 h 11520"/>
                <a:gd name="T54" fmla="*/ 8320 w 10880"/>
                <a:gd name="T55" fmla="*/ 7040 h 11520"/>
                <a:gd name="T56" fmla="*/ 8320 w 10880"/>
                <a:gd name="T57" fmla="*/ 10880 h 11520"/>
                <a:gd name="T58" fmla="*/ 8320 w 10880"/>
                <a:gd name="T59" fmla="*/ 7040 h 11520"/>
                <a:gd name="T60" fmla="*/ 5760 w 10880"/>
                <a:gd name="T61" fmla="*/ 8960 h 11520"/>
                <a:gd name="T62" fmla="*/ 10880 w 10880"/>
                <a:gd name="T63" fmla="*/ 8960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80" h="11520">
                  <a:moveTo>
                    <a:pt x="8000" y="9888"/>
                  </a:moveTo>
                  <a:cubicBezTo>
                    <a:pt x="7904" y="9888"/>
                    <a:pt x="7840" y="9856"/>
                    <a:pt x="7776" y="9792"/>
                  </a:cubicBezTo>
                  <a:lnTo>
                    <a:pt x="7232" y="9248"/>
                  </a:lnTo>
                  <a:cubicBezTo>
                    <a:pt x="7104" y="9120"/>
                    <a:pt x="7104" y="8928"/>
                    <a:pt x="7232" y="8800"/>
                  </a:cubicBezTo>
                  <a:cubicBezTo>
                    <a:pt x="7360" y="8672"/>
                    <a:pt x="7552" y="8672"/>
                    <a:pt x="7680" y="8800"/>
                  </a:cubicBezTo>
                  <a:lnTo>
                    <a:pt x="8000" y="9120"/>
                  </a:lnTo>
                  <a:lnTo>
                    <a:pt x="8960" y="8160"/>
                  </a:lnTo>
                  <a:cubicBezTo>
                    <a:pt x="9088" y="8032"/>
                    <a:pt x="9280" y="8032"/>
                    <a:pt x="9408" y="8160"/>
                  </a:cubicBezTo>
                  <a:cubicBezTo>
                    <a:pt x="9536" y="8288"/>
                    <a:pt x="9536" y="8480"/>
                    <a:pt x="9408" y="8608"/>
                  </a:cubicBezTo>
                  <a:lnTo>
                    <a:pt x="8224" y="9792"/>
                  </a:lnTo>
                  <a:cubicBezTo>
                    <a:pt x="8160" y="9856"/>
                    <a:pt x="8096" y="9888"/>
                    <a:pt x="8000" y="9888"/>
                  </a:cubicBezTo>
                  <a:close/>
                  <a:moveTo>
                    <a:pt x="8000" y="4480"/>
                  </a:moveTo>
                  <a:lnTo>
                    <a:pt x="2240" y="4480"/>
                  </a:lnTo>
                  <a:cubicBezTo>
                    <a:pt x="2080" y="4480"/>
                    <a:pt x="1920" y="4640"/>
                    <a:pt x="1920" y="4800"/>
                  </a:cubicBezTo>
                  <a:cubicBezTo>
                    <a:pt x="1920" y="4960"/>
                    <a:pt x="2080" y="5120"/>
                    <a:pt x="2240" y="5120"/>
                  </a:cubicBezTo>
                  <a:lnTo>
                    <a:pt x="8000" y="5120"/>
                  </a:lnTo>
                  <a:cubicBezTo>
                    <a:pt x="8160" y="5120"/>
                    <a:pt x="8320" y="4960"/>
                    <a:pt x="8320" y="4800"/>
                  </a:cubicBezTo>
                  <a:cubicBezTo>
                    <a:pt x="8320" y="4640"/>
                    <a:pt x="8160" y="4480"/>
                    <a:pt x="8000" y="4480"/>
                  </a:cubicBezTo>
                  <a:close/>
                  <a:moveTo>
                    <a:pt x="4160" y="6400"/>
                  </a:moveTo>
                  <a:lnTo>
                    <a:pt x="2240" y="6400"/>
                  </a:lnTo>
                  <a:cubicBezTo>
                    <a:pt x="2080" y="6400"/>
                    <a:pt x="1920" y="6528"/>
                    <a:pt x="1920" y="6720"/>
                  </a:cubicBezTo>
                  <a:cubicBezTo>
                    <a:pt x="1920" y="6880"/>
                    <a:pt x="2080" y="7040"/>
                    <a:pt x="2240" y="7040"/>
                  </a:cubicBezTo>
                  <a:lnTo>
                    <a:pt x="4160" y="7040"/>
                  </a:lnTo>
                  <a:cubicBezTo>
                    <a:pt x="4352" y="7040"/>
                    <a:pt x="4480" y="6880"/>
                    <a:pt x="4480" y="6720"/>
                  </a:cubicBezTo>
                  <a:cubicBezTo>
                    <a:pt x="4480" y="6528"/>
                    <a:pt x="4352" y="6400"/>
                    <a:pt x="4160" y="6400"/>
                  </a:cubicBezTo>
                  <a:close/>
                  <a:moveTo>
                    <a:pt x="4160" y="8320"/>
                  </a:moveTo>
                  <a:lnTo>
                    <a:pt x="2240" y="8320"/>
                  </a:lnTo>
                  <a:cubicBezTo>
                    <a:pt x="2080" y="8320"/>
                    <a:pt x="1920" y="8448"/>
                    <a:pt x="1920" y="8640"/>
                  </a:cubicBezTo>
                  <a:cubicBezTo>
                    <a:pt x="1920" y="8800"/>
                    <a:pt x="2080" y="8960"/>
                    <a:pt x="2240" y="8960"/>
                  </a:cubicBezTo>
                  <a:lnTo>
                    <a:pt x="4160" y="8960"/>
                  </a:lnTo>
                  <a:cubicBezTo>
                    <a:pt x="4320" y="8960"/>
                    <a:pt x="4480" y="8800"/>
                    <a:pt x="4480" y="8640"/>
                  </a:cubicBezTo>
                  <a:cubicBezTo>
                    <a:pt x="4480" y="8448"/>
                    <a:pt x="4320" y="8320"/>
                    <a:pt x="4160" y="8320"/>
                  </a:cubicBezTo>
                  <a:close/>
                  <a:moveTo>
                    <a:pt x="8000" y="2560"/>
                  </a:moveTo>
                  <a:lnTo>
                    <a:pt x="2240" y="2560"/>
                  </a:lnTo>
                  <a:cubicBezTo>
                    <a:pt x="2080" y="2560"/>
                    <a:pt x="1920" y="2720"/>
                    <a:pt x="1920" y="2880"/>
                  </a:cubicBezTo>
                  <a:cubicBezTo>
                    <a:pt x="1920" y="3040"/>
                    <a:pt x="2080" y="3200"/>
                    <a:pt x="2240" y="3200"/>
                  </a:cubicBezTo>
                  <a:lnTo>
                    <a:pt x="8000" y="3200"/>
                  </a:lnTo>
                  <a:cubicBezTo>
                    <a:pt x="8160" y="3200"/>
                    <a:pt x="8320" y="3040"/>
                    <a:pt x="8320" y="2880"/>
                  </a:cubicBezTo>
                  <a:cubicBezTo>
                    <a:pt x="8320" y="2720"/>
                    <a:pt x="8160" y="2560"/>
                    <a:pt x="8000" y="2560"/>
                  </a:cubicBezTo>
                  <a:close/>
                  <a:moveTo>
                    <a:pt x="9920" y="0"/>
                  </a:moveTo>
                  <a:lnTo>
                    <a:pt x="320" y="0"/>
                  </a:lnTo>
                  <a:cubicBezTo>
                    <a:pt x="160" y="0"/>
                    <a:pt x="0" y="160"/>
                    <a:pt x="0" y="320"/>
                  </a:cubicBezTo>
                  <a:lnTo>
                    <a:pt x="0" y="11200"/>
                  </a:lnTo>
                  <a:cubicBezTo>
                    <a:pt x="0" y="11360"/>
                    <a:pt x="160" y="11520"/>
                    <a:pt x="320" y="11520"/>
                  </a:cubicBezTo>
                  <a:lnTo>
                    <a:pt x="5120" y="11520"/>
                  </a:lnTo>
                  <a:cubicBezTo>
                    <a:pt x="5312" y="11520"/>
                    <a:pt x="5440" y="11392"/>
                    <a:pt x="5440" y="11200"/>
                  </a:cubicBezTo>
                  <a:cubicBezTo>
                    <a:pt x="5440" y="11008"/>
                    <a:pt x="5312" y="10880"/>
                    <a:pt x="5120" y="10880"/>
                  </a:cubicBezTo>
                  <a:lnTo>
                    <a:pt x="640" y="10880"/>
                  </a:lnTo>
                  <a:lnTo>
                    <a:pt x="640" y="640"/>
                  </a:lnTo>
                  <a:lnTo>
                    <a:pt x="9600" y="640"/>
                  </a:lnTo>
                  <a:lnTo>
                    <a:pt x="9600" y="5440"/>
                  </a:lnTo>
                  <a:cubicBezTo>
                    <a:pt x="9600" y="5632"/>
                    <a:pt x="9728" y="5760"/>
                    <a:pt x="9920" y="5760"/>
                  </a:cubicBezTo>
                  <a:cubicBezTo>
                    <a:pt x="10112" y="5760"/>
                    <a:pt x="10240" y="5632"/>
                    <a:pt x="10240" y="5440"/>
                  </a:cubicBezTo>
                  <a:lnTo>
                    <a:pt x="10240" y="320"/>
                  </a:lnTo>
                  <a:cubicBezTo>
                    <a:pt x="10240" y="160"/>
                    <a:pt x="10080" y="0"/>
                    <a:pt x="9920" y="0"/>
                  </a:cubicBezTo>
                  <a:close/>
                  <a:moveTo>
                    <a:pt x="8320" y="7040"/>
                  </a:moveTo>
                  <a:cubicBezTo>
                    <a:pt x="9376" y="7040"/>
                    <a:pt x="10240" y="7904"/>
                    <a:pt x="10240" y="8960"/>
                  </a:cubicBezTo>
                  <a:cubicBezTo>
                    <a:pt x="10240" y="10016"/>
                    <a:pt x="9376" y="10880"/>
                    <a:pt x="8320" y="10880"/>
                  </a:cubicBezTo>
                  <a:cubicBezTo>
                    <a:pt x="7264" y="10880"/>
                    <a:pt x="6400" y="10016"/>
                    <a:pt x="6400" y="8960"/>
                  </a:cubicBezTo>
                  <a:cubicBezTo>
                    <a:pt x="6400" y="7904"/>
                    <a:pt x="7264" y="7040"/>
                    <a:pt x="8320" y="7040"/>
                  </a:cubicBezTo>
                  <a:close/>
                  <a:moveTo>
                    <a:pt x="8320" y="6400"/>
                  </a:moveTo>
                  <a:cubicBezTo>
                    <a:pt x="6912" y="6400"/>
                    <a:pt x="5760" y="7552"/>
                    <a:pt x="5760" y="8960"/>
                  </a:cubicBezTo>
                  <a:cubicBezTo>
                    <a:pt x="5760" y="10368"/>
                    <a:pt x="6912" y="11520"/>
                    <a:pt x="8320" y="11520"/>
                  </a:cubicBezTo>
                  <a:cubicBezTo>
                    <a:pt x="9728" y="11520"/>
                    <a:pt x="10880" y="10368"/>
                    <a:pt x="10880" y="8960"/>
                  </a:cubicBezTo>
                  <a:cubicBezTo>
                    <a:pt x="10880" y="7552"/>
                    <a:pt x="9728" y="6400"/>
                    <a:pt x="8320" y="64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51" name="Oval 25"/>
            <p:cNvSpPr/>
            <p:nvPr/>
          </p:nvSpPr>
          <p:spPr>
            <a:xfrm>
              <a:off x="4372720" y="2913417"/>
              <a:ext cx="249335" cy="260495"/>
            </a:xfrm>
            <a:custGeom>
              <a:avLst/>
              <a:gdLst>
                <a:gd name="connsiteX0" fmla="*/ 192945 w 509790"/>
                <a:gd name="connsiteY0" fmla="*/ 188859 h 532606"/>
                <a:gd name="connsiteX1" fmla="*/ 158423 w 509790"/>
                <a:gd name="connsiteY1" fmla="*/ 223392 h 532606"/>
                <a:gd name="connsiteX2" fmla="*/ 177660 w 509790"/>
                <a:gd name="connsiteY2" fmla="*/ 236776 h 532606"/>
                <a:gd name="connsiteX3" fmla="*/ 194373 w 509790"/>
                <a:gd name="connsiteY3" fmla="*/ 265783 h 532606"/>
                <a:gd name="connsiteX4" fmla="*/ 194373 w 509790"/>
                <a:gd name="connsiteY4" fmla="*/ 337801 h 532606"/>
                <a:gd name="connsiteX5" fmla="*/ 254655 w 509790"/>
                <a:gd name="connsiteY5" fmla="*/ 344898 h 532606"/>
                <a:gd name="connsiteX6" fmla="*/ 315223 w 509790"/>
                <a:gd name="connsiteY6" fmla="*/ 337801 h 532606"/>
                <a:gd name="connsiteX7" fmla="*/ 315223 w 509790"/>
                <a:gd name="connsiteY7" fmla="*/ 265783 h 532606"/>
                <a:gd name="connsiteX8" fmla="*/ 331936 w 509790"/>
                <a:gd name="connsiteY8" fmla="*/ 236776 h 532606"/>
                <a:gd name="connsiteX9" fmla="*/ 350887 w 509790"/>
                <a:gd name="connsiteY9" fmla="*/ 223392 h 532606"/>
                <a:gd name="connsiteX10" fmla="*/ 316365 w 509790"/>
                <a:gd name="connsiteY10" fmla="*/ 188859 h 532606"/>
                <a:gd name="connsiteX11" fmla="*/ 256845 w 509790"/>
                <a:gd name="connsiteY11" fmla="*/ 208674 h 532606"/>
                <a:gd name="connsiteX12" fmla="*/ 254798 w 509790"/>
                <a:gd name="connsiteY12" fmla="*/ 208626 h 532606"/>
                <a:gd name="connsiteX13" fmla="*/ 254560 w 509790"/>
                <a:gd name="connsiteY13" fmla="*/ 208626 h 532606"/>
                <a:gd name="connsiteX14" fmla="*/ 252465 w 509790"/>
                <a:gd name="connsiteY14" fmla="*/ 208674 h 532606"/>
                <a:gd name="connsiteX15" fmla="*/ 192945 w 509790"/>
                <a:gd name="connsiteY15" fmla="*/ 188859 h 532606"/>
                <a:gd name="connsiteX16" fmla="*/ 197706 w 509790"/>
                <a:gd name="connsiteY16" fmla="*/ 160138 h 532606"/>
                <a:gd name="connsiteX17" fmla="*/ 208134 w 509790"/>
                <a:gd name="connsiteY17" fmla="*/ 165044 h 532606"/>
                <a:gd name="connsiteX18" fmla="*/ 252608 w 509790"/>
                <a:gd name="connsiteY18" fmla="*/ 180619 h 532606"/>
                <a:gd name="connsiteX19" fmla="*/ 253084 w 509790"/>
                <a:gd name="connsiteY19" fmla="*/ 180619 h 532606"/>
                <a:gd name="connsiteX20" fmla="*/ 254512 w 509790"/>
                <a:gd name="connsiteY20" fmla="*/ 180572 h 532606"/>
                <a:gd name="connsiteX21" fmla="*/ 255226 w 509790"/>
                <a:gd name="connsiteY21" fmla="*/ 180572 h 532606"/>
                <a:gd name="connsiteX22" fmla="*/ 256655 w 509790"/>
                <a:gd name="connsiteY22" fmla="*/ 180619 h 532606"/>
                <a:gd name="connsiteX23" fmla="*/ 257131 w 509790"/>
                <a:gd name="connsiteY23" fmla="*/ 180619 h 532606"/>
                <a:gd name="connsiteX24" fmla="*/ 301509 w 509790"/>
                <a:gd name="connsiteY24" fmla="*/ 165044 h 532606"/>
                <a:gd name="connsiteX25" fmla="*/ 311937 w 509790"/>
                <a:gd name="connsiteY25" fmla="*/ 160138 h 532606"/>
                <a:gd name="connsiteX26" fmla="*/ 334126 w 509790"/>
                <a:gd name="connsiteY26" fmla="*/ 166663 h 532606"/>
                <a:gd name="connsiteX27" fmla="*/ 373933 w 509790"/>
                <a:gd name="connsiteY27" fmla="*/ 206483 h 532606"/>
                <a:gd name="connsiteX28" fmla="*/ 381028 w 509790"/>
                <a:gd name="connsiteY28" fmla="*/ 223201 h 532606"/>
                <a:gd name="connsiteX29" fmla="*/ 380980 w 509790"/>
                <a:gd name="connsiteY29" fmla="*/ 225154 h 532606"/>
                <a:gd name="connsiteX30" fmla="*/ 372695 w 509790"/>
                <a:gd name="connsiteY30" fmla="*/ 241968 h 532606"/>
                <a:gd name="connsiteX31" fmla="*/ 346030 w 509790"/>
                <a:gd name="connsiteY31" fmla="*/ 261068 h 532606"/>
                <a:gd name="connsiteX32" fmla="*/ 343316 w 509790"/>
                <a:gd name="connsiteY32" fmla="*/ 265783 h 532606"/>
                <a:gd name="connsiteX33" fmla="*/ 343316 w 509790"/>
                <a:gd name="connsiteY33" fmla="*/ 338278 h 532606"/>
                <a:gd name="connsiteX34" fmla="*/ 322413 w 509790"/>
                <a:gd name="connsiteY34" fmla="*/ 364951 h 532606"/>
                <a:gd name="connsiteX35" fmla="*/ 254655 w 509790"/>
                <a:gd name="connsiteY35" fmla="*/ 373001 h 532606"/>
                <a:gd name="connsiteX36" fmla="*/ 252274 w 509790"/>
                <a:gd name="connsiteY36" fmla="*/ 373001 h 532606"/>
                <a:gd name="connsiteX37" fmla="*/ 187231 w 509790"/>
                <a:gd name="connsiteY37" fmla="*/ 364951 h 532606"/>
                <a:gd name="connsiteX38" fmla="*/ 166327 w 509790"/>
                <a:gd name="connsiteY38" fmla="*/ 338278 h 532606"/>
                <a:gd name="connsiteX39" fmla="*/ 166327 w 509790"/>
                <a:gd name="connsiteY39" fmla="*/ 265783 h 532606"/>
                <a:gd name="connsiteX40" fmla="*/ 163613 w 509790"/>
                <a:gd name="connsiteY40" fmla="*/ 261068 h 532606"/>
                <a:gd name="connsiteX41" fmla="*/ 136948 w 509790"/>
                <a:gd name="connsiteY41" fmla="*/ 241968 h 532606"/>
                <a:gd name="connsiteX42" fmla="*/ 128663 w 509790"/>
                <a:gd name="connsiteY42" fmla="*/ 224868 h 532606"/>
                <a:gd name="connsiteX43" fmla="*/ 128663 w 509790"/>
                <a:gd name="connsiteY43" fmla="*/ 223344 h 532606"/>
                <a:gd name="connsiteX44" fmla="*/ 135758 w 509790"/>
                <a:gd name="connsiteY44" fmla="*/ 206435 h 532606"/>
                <a:gd name="connsiteX45" fmla="*/ 175517 w 509790"/>
                <a:gd name="connsiteY45" fmla="*/ 166663 h 532606"/>
                <a:gd name="connsiteX46" fmla="*/ 197706 w 509790"/>
                <a:gd name="connsiteY46" fmla="*/ 160138 h 532606"/>
                <a:gd name="connsiteX47" fmla="*/ 121043 w 509790"/>
                <a:gd name="connsiteY47" fmla="*/ 32097 h 532606"/>
                <a:gd name="connsiteX48" fmla="*/ 32046 w 509790"/>
                <a:gd name="connsiteY48" fmla="*/ 121055 h 532606"/>
                <a:gd name="connsiteX49" fmla="*/ 32046 w 509790"/>
                <a:gd name="connsiteY49" fmla="*/ 411456 h 532606"/>
                <a:gd name="connsiteX50" fmla="*/ 121043 w 509790"/>
                <a:gd name="connsiteY50" fmla="*/ 500461 h 532606"/>
                <a:gd name="connsiteX51" fmla="*/ 388652 w 509790"/>
                <a:gd name="connsiteY51" fmla="*/ 500461 h 532606"/>
                <a:gd name="connsiteX52" fmla="*/ 477648 w 509790"/>
                <a:gd name="connsiteY52" fmla="*/ 411456 h 532606"/>
                <a:gd name="connsiteX53" fmla="*/ 477696 w 509790"/>
                <a:gd name="connsiteY53" fmla="*/ 411456 h 532606"/>
                <a:gd name="connsiteX54" fmla="*/ 477696 w 509790"/>
                <a:gd name="connsiteY54" fmla="*/ 121055 h 532606"/>
                <a:gd name="connsiteX55" fmla="*/ 388699 w 509790"/>
                <a:gd name="connsiteY55" fmla="*/ 32097 h 532606"/>
                <a:gd name="connsiteX56" fmla="*/ 121043 w 509790"/>
                <a:gd name="connsiteY56" fmla="*/ 0 h 532606"/>
                <a:gd name="connsiteX57" fmla="*/ 388652 w 509790"/>
                <a:gd name="connsiteY57" fmla="*/ 0 h 532606"/>
                <a:gd name="connsiteX58" fmla="*/ 509790 w 509790"/>
                <a:gd name="connsiteY58" fmla="*/ 121055 h 532606"/>
                <a:gd name="connsiteX59" fmla="*/ 509790 w 509790"/>
                <a:gd name="connsiteY59" fmla="*/ 411503 h 532606"/>
                <a:gd name="connsiteX60" fmla="*/ 388699 w 509790"/>
                <a:gd name="connsiteY60" fmla="*/ 532606 h 532606"/>
                <a:gd name="connsiteX61" fmla="*/ 121043 w 509790"/>
                <a:gd name="connsiteY61" fmla="*/ 532606 h 532606"/>
                <a:gd name="connsiteX62" fmla="*/ 0 w 509790"/>
                <a:gd name="connsiteY62" fmla="*/ 411503 h 532606"/>
                <a:gd name="connsiteX63" fmla="*/ 0 w 509790"/>
                <a:gd name="connsiteY63" fmla="*/ 121055 h 532606"/>
                <a:gd name="connsiteX64" fmla="*/ 121043 w 509790"/>
                <a:gd name="connsiteY64" fmla="*/ 0 h 53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9790" h="532606">
                  <a:moveTo>
                    <a:pt x="192945" y="188859"/>
                  </a:moveTo>
                  <a:lnTo>
                    <a:pt x="158423" y="223392"/>
                  </a:lnTo>
                  <a:cubicBezTo>
                    <a:pt x="164423" y="228393"/>
                    <a:pt x="170898" y="232870"/>
                    <a:pt x="177660" y="236776"/>
                  </a:cubicBezTo>
                  <a:cubicBezTo>
                    <a:pt x="187945" y="242778"/>
                    <a:pt x="194373" y="253876"/>
                    <a:pt x="194373" y="265783"/>
                  </a:cubicBezTo>
                  <a:lnTo>
                    <a:pt x="194373" y="337801"/>
                  </a:lnTo>
                  <a:cubicBezTo>
                    <a:pt x="213896" y="342707"/>
                    <a:pt x="234275" y="345137"/>
                    <a:pt x="254655" y="344898"/>
                  </a:cubicBezTo>
                  <a:cubicBezTo>
                    <a:pt x="275511" y="345137"/>
                    <a:pt x="295700" y="342707"/>
                    <a:pt x="315223" y="337801"/>
                  </a:cubicBezTo>
                  <a:lnTo>
                    <a:pt x="315223" y="265783"/>
                  </a:lnTo>
                  <a:cubicBezTo>
                    <a:pt x="315223" y="253923"/>
                    <a:pt x="321651" y="242778"/>
                    <a:pt x="331936" y="236776"/>
                  </a:cubicBezTo>
                  <a:cubicBezTo>
                    <a:pt x="338697" y="232870"/>
                    <a:pt x="345125" y="228393"/>
                    <a:pt x="350887" y="223392"/>
                  </a:cubicBezTo>
                  <a:lnTo>
                    <a:pt x="316365" y="188859"/>
                  </a:lnTo>
                  <a:cubicBezTo>
                    <a:pt x="299319" y="201672"/>
                    <a:pt x="278273" y="208674"/>
                    <a:pt x="256845" y="208674"/>
                  </a:cubicBezTo>
                  <a:cubicBezTo>
                    <a:pt x="256226" y="208674"/>
                    <a:pt x="255512" y="208674"/>
                    <a:pt x="254798" y="208626"/>
                  </a:cubicBezTo>
                  <a:lnTo>
                    <a:pt x="254560" y="208626"/>
                  </a:lnTo>
                  <a:cubicBezTo>
                    <a:pt x="253893" y="208626"/>
                    <a:pt x="253179" y="208674"/>
                    <a:pt x="252465" y="208674"/>
                  </a:cubicBezTo>
                  <a:cubicBezTo>
                    <a:pt x="231085" y="208674"/>
                    <a:pt x="210039" y="201672"/>
                    <a:pt x="192945" y="188859"/>
                  </a:cubicBezTo>
                  <a:close/>
                  <a:moveTo>
                    <a:pt x="197706" y="160138"/>
                  </a:moveTo>
                  <a:cubicBezTo>
                    <a:pt x="201563" y="160995"/>
                    <a:pt x="205087" y="162615"/>
                    <a:pt x="208134" y="165044"/>
                  </a:cubicBezTo>
                  <a:cubicBezTo>
                    <a:pt x="220705" y="175094"/>
                    <a:pt x="236513" y="180619"/>
                    <a:pt x="252608" y="180619"/>
                  </a:cubicBezTo>
                  <a:lnTo>
                    <a:pt x="253084" y="180619"/>
                  </a:lnTo>
                  <a:cubicBezTo>
                    <a:pt x="253560" y="180619"/>
                    <a:pt x="254036" y="180572"/>
                    <a:pt x="254512" y="180572"/>
                  </a:cubicBezTo>
                  <a:lnTo>
                    <a:pt x="255226" y="180572"/>
                  </a:lnTo>
                  <a:cubicBezTo>
                    <a:pt x="255703" y="180572"/>
                    <a:pt x="256179" y="180619"/>
                    <a:pt x="256655" y="180619"/>
                  </a:cubicBezTo>
                  <a:lnTo>
                    <a:pt x="257131" y="180619"/>
                  </a:lnTo>
                  <a:cubicBezTo>
                    <a:pt x="273178" y="180619"/>
                    <a:pt x="288939" y="175094"/>
                    <a:pt x="301509" y="165044"/>
                  </a:cubicBezTo>
                  <a:cubicBezTo>
                    <a:pt x="304557" y="162615"/>
                    <a:pt x="308080" y="160995"/>
                    <a:pt x="311937" y="160138"/>
                  </a:cubicBezTo>
                  <a:cubicBezTo>
                    <a:pt x="320032" y="158423"/>
                    <a:pt x="328365" y="160852"/>
                    <a:pt x="334126" y="166663"/>
                  </a:cubicBezTo>
                  <a:lnTo>
                    <a:pt x="373933" y="206483"/>
                  </a:lnTo>
                  <a:cubicBezTo>
                    <a:pt x="378361" y="210865"/>
                    <a:pt x="380933" y="216962"/>
                    <a:pt x="381028" y="223201"/>
                  </a:cubicBezTo>
                  <a:cubicBezTo>
                    <a:pt x="381028" y="223868"/>
                    <a:pt x="381028" y="224535"/>
                    <a:pt x="380980" y="225154"/>
                  </a:cubicBezTo>
                  <a:cubicBezTo>
                    <a:pt x="380552" y="231584"/>
                    <a:pt x="377600" y="237729"/>
                    <a:pt x="372695" y="241968"/>
                  </a:cubicBezTo>
                  <a:cubicBezTo>
                    <a:pt x="364410" y="249160"/>
                    <a:pt x="355506" y="255590"/>
                    <a:pt x="346030" y="261068"/>
                  </a:cubicBezTo>
                  <a:cubicBezTo>
                    <a:pt x="344316" y="262021"/>
                    <a:pt x="343316" y="263831"/>
                    <a:pt x="343316" y="265783"/>
                  </a:cubicBezTo>
                  <a:lnTo>
                    <a:pt x="343316" y="338278"/>
                  </a:lnTo>
                  <a:cubicBezTo>
                    <a:pt x="343316" y="350900"/>
                    <a:pt x="334650" y="361855"/>
                    <a:pt x="322413" y="364951"/>
                  </a:cubicBezTo>
                  <a:cubicBezTo>
                    <a:pt x="300462" y="370476"/>
                    <a:pt x="277749" y="373191"/>
                    <a:pt x="254655" y="373001"/>
                  </a:cubicBezTo>
                  <a:lnTo>
                    <a:pt x="252274" y="373001"/>
                  </a:lnTo>
                  <a:cubicBezTo>
                    <a:pt x="230323" y="373001"/>
                    <a:pt x="208420" y="370333"/>
                    <a:pt x="187231" y="364951"/>
                  </a:cubicBezTo>
                  <a:cubicBezTo>
                    <a:pt x="174898" y="361855"/>
                    <a:pt x="166327" y="350900"/>
                    <a:pt x="166327" y="338278"/>
                  </a:cubicBezTo>
                  <a:lnTo>
                    <a:pt x="166327" y="265783"/>
                  </a:lnTo>
                  <a:cubicBezTo>
                    <a:pt x="166327" y="263878"/>
                    <a:pt x="165327" y="262068"/>
                    <a:pt x="163613" y="261068"/>
                  </a:cubicBezTo>
                  <a:cubicBezTo>
                    <a:pt x="154138" y="255543"/>
                    <a:pt x="145138" y="249113"/>
                    <a:pt x="136948" y="241968"/>
                  </a:cubicBezTo>
                  <a:cubicBezTo>
                    <a:pt x="131996" y="237634"/>
                    <a:pt x="129044" y="231442"/>
                    <a:pt x="128663" y="224868"/>
                  </a:cubicBezTo>
                  <a:lnTo>
                    <a:pt x="128663" y="223344"/>
                  </a:lnTo>
                  <a:cubicBezTo>
                    <a:pt x="128711" y="217009"/>
                    <a:pt x="131282" y="210865"/>
                    <a:pt x="135758" y="206435"/>
                  </a:cubicBezTo>
                  <a:lnTo>
                    <a:pt x="175517" y="166663"/>
                  </a:lnTo>
                  <a:cubicBezTo>
                    <a:pt x="181279" y="160852"/>
                    <a:pt x="189564" y="158423"/>
                    <a:pt x="197706" y="160138"/>
                  </a:cubicBezTo>
                  <a:close/>
                  <a:moveTo>
                    <a:pt x="121043" y="32097"/>
                  </a:moveTo>
                  <a:cubicBezTo>
                    <a:pt x="71950" y="32097"/>
                    <a:pt x="32046" y="72004"/>
                    <a:pt x="32046" y="121055"/>
                  </a:cubicBezTo>
                  <a:lnTo>
                    <a:pt x="32046" y="411456"/>
                  </a:lnTo>
                  <a:cubicBezTo>
                    <a:pt x="32046" y="460554"/>
                    <a:pt x="71997" y="500461"/>
                    <a:pt x="121043" y="500461"/>
                  </a:cubicBezTo>
                  <a:lnTo>
                    <a:pt x="388652" y="500461"/>
                  </a:lnTo>
                  <a:cubicBezTo>
                    <a:pt x="437745" y="500461"/>
                    <a:pt x="477648" y="460506"/>
                    <a:pt x="477648" y="411456"/>
                  </a:cubicBezTo>
                  <a:lnTo>
                    <a:pt x="477696" y="411456"/>
                  </a:lnTo>
                  <a:lnTo>
                    <a:pt x="477696" y="121055"/>
                  </a:lnTo>
                  <a:cubicBezTo>
                    <a:pt x="477696" y="71957"/>
                    <a:pt x="437745" y="32097"/>
                    <a:pt x="388699" y="32097"/>
                  </a:cubicBezTo>
                  <a:close/>
                  <a:moveTo>
                    <a:pt x="121043" y="0"/>
                  </a:moveTo>
                  <a:lnTo>
                    <a:pt x="388652" y="0"/>
                  </a:lnTo>
                  <a:cubicBezTo>
                    <a:pt x="455459" y="0"/>
                    <a:pt x="509742" y="54289"/>
                    <a:pt x="509790" y="121055"/>
                  </a:cubicBezTo>
                  <a:lnTo>
                    <a:pt x="509790" y="411503"/>
                  </a:lnTo>
                  <a:cubicBezTo>
                    <a:pt x="509790" y="478317"/>
                    <a:pt x="455459" y="532606"/>
                    <a:pt x="388699" y="532606"/>
                  </a:cubicBezTo>
                  <a:lnTo>
                    <a:pt x="121043" y="532606"/>
                  </a:lnTo>
                  <a:cubicBezTo>
                    <a:pt x="54284" y="532606"/>
                    <a:pt x="0" y="478222"/>
                    <a:pt x="0" y="411503"/>
                  </a:cubicBezTo>
                  <a:lnTo>
                    <a:pt x="0" y="121055"/>
                  </a:lnTo>
                  <a:cubicBezTo>
                    <a:pt x="0" y="54289"/>
                    <a:pt x="54284" y="0"/>
                    <a:pt x="1210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52" name="Oval 26"/>
            <p:cNvSpPr/>
            <p:nvPr/>
          </p:nvSpPr>
          <p:spPr>
            <a:xfrm>
              <a:off x="4367140" y="4540853"/>
              <a:ext cx="260495" cy="253013"/>
            </a:xfrm>
            <a:custGeom>
              <a:avLst/>
              <a:gdLst>
                <a:gd name="T0" fmla="*/ 1408 w 11168"/>
                <a:gd name="T1" fmla="*/ 224 h 10848"/>
                <a:gd name="T2" fmla="*/ 2400 w 11168"/>
                <a:gd name="T3" fmla="*/ 1824 h 10848"/>
                <a:gd name="T4" fmla="*/ 928 w 11168"/>
                <a:gd name="T5" fmla="*/ 1120 h 10848"/>
                <a:gd name="T6" fmla="*/ 416 w 11168"/>
                <a:gd name="T7" fmla="*/ 1216 h 10848"/>
                <a:gd name="T8" fmla="*/ 2400 w 11168"/>
                <a:gd name="T9" fmla="*/ 4448 h 10848"/>
                <a:gd name="T10" fmla="*/ 6688 w 11168"/>
                <a:gd name="T11" fmla="*/ 7872 h 10848"/>
                <a:gd name="T12" fmla="*/ 8768 w 11168"/>
                <a:gd name="T13" fmla="*/ 10848 h 10848"/>
                <a:gd name="T14" fmla="*/ 9856 w 11168"/>
                <a:gd name="T15" fmla="*/ 10112 h 10848"/>
                <a:gd name="T16" fmla="*/ 9152 w 11168"/>
                <a:gd name="T17" fmla="*/ 8640 h 10848"/>
                <a:gd name="T18" fmla="*/ 10464 w 11168"/>
                <a:gd name="T19" fmla="*/ 9824 h 10848"/>
                <a:gd name="T20" fmla="*/ 10336 w 11168"/>
                <a:gd name="T21" fmla="*/ 7040 h 10848"/>
                <a:gd name="T22" fmla="*/ 8000 w 11168"/>
                <a:gd name="T23" fmla="*/ 6528 h 10848"/>
                <a:gd name="T24" fmla="*/ 3936 w 11168"/>
                <a:gd name="T25" fmla="*/ 640 h 10848"/>
                <a:gd name="T26" fmla="*/ 1984 w 11168"/>
                <a:gd name="T27" fmla="*/ 2880 h 10848"/>
                <a:gd name="T28" fmla="*/ 2816 w 11168"/>
                <a:gd name="T29" fmla="*/ 2304 h 10848"/>
                <a:gd name="T30" fmla="*/ 2080 w 11168"/>
                <a:gd name="T31" fmla="*/ 672 h 10848"/>
                <a:gd name="T32" fmla="*/ 3488 w 11168"/>
                <a:gd name="T33" fmla="*/ 1120 h 10848"/>
                <a:gd name="T34" fmla="*/ 4032 w 11168"/>
                <a:gd name="T35" fmla="*/ 3456 h 10848"/>
                <a:gd name="T36" fmla="*/ 8032 w 11168"/>
                <a:gd name="T37" fmla="*/ 7200 h 10848"/>
                <a:gd name="T38" fmla="*/ 8800 w 11168"/>
                <a:gd name="T39" fmla="*/ 7072 h 10848"/>
                <a:gd name="T40" fmla="*/ 10368 w 11168"/>
                <a:gd name="T41" fmla="*/ 8960 h 10848"/>
                <a:gd name="T42" fmla="*/ 9184 w 11168"/>
                <a:gd name="T43" fmla="*/ 8032 h 10848"/>
                <a:gd name="T44" fmla="*/ 8352 w 11168"/>
                <a:gd name="T45" fmla="*/ 8608 h 10848"/>
                <a:gd name="T46" fmla="*/ 8352 w 11168"/>
                <a:gd name="T47" fmla="*/ 9504 h 10848"/>
                <a:gd name="T48" fmla="*/ 8800 w 11168"/>
                <a:gd name="T49" fmla="*/ 10272 h 10848"/>
                <a:gd name="T50" fmla="*/ 7296 w 11168"/>
                <a:gd name="T51" fmla="*/ 8128 h 10848"/>
                <a:gd name="T52" fmla="*/ 3584 w 11168"/>
                <a:gd name="T53" fmla="*/ 3904 h 10848"/>
                <a:gd name="T54" fmla="*/ 2912 w 11168"/>
                <a:gd name="T55" fmla="*/ 3744 h 10848"/>
                <a:gd name="T56" fmla="*/ 1248 w 11168"/>
                <a:gd name="T57" fmla="*/ 3360 h 10848"/>
                <a:gd name="T58" fmla="*/ 1536 w 11168"/>
                <a:gd name="T59" fmla="*/ 2688 h 10848"/>
                <a:gd name="T60" fmla="*/ 3392 w 11168"/>
                <a:gd name="T61" fmla="*/ 6080 h 10848"/>
                <a:gd name="T62" fmla="*/ 640 w 11168"/>
                <a:gd name="T63" fmla="*/ 8576 h 10848"/>
                <a:gd name="T64" fmla="*/ 1536 w 11168"/>
                <a:gd name="T65" fmla="*/ 10368 h 10848"/>
                <a:gd name="T66" fmla="*/ 2432 w 11168"/>
                <a:gd name="T67" fmla="*/ 10368 h 10848"/>
                <a:gd name="T68" fmla="*/ 4736 w 11168"/>
                <a:gd name="T69" fmla="*/ 7168 h 10848"/>
                <a:gd name="T70" fmla="*/ 3392 w 11168"/>
                <a:gd name="T71" fmla="*/ 6080 h 10848"/>
                <a:gd name="T72" fmla="*/ 1120 w 11168"/>
                <a:gd name="T73" fmla="*/ 9024 h 10848"/>
                <a:gd name="T74" fmla="*/ 4320 w 11168"/>
                <a:gd name="T75" fmla="*/ 7616 h 10848"/>
                <a:gd name="T76" fmla="*/ 9792 w 11168"/>
                <a:gd name="T77" fmla="*/ 768 h 10848"/>
                <a:gd name="T78" fmla="*/ 9120 w 11168"/>
                <a:gd name="T79" fmla="*/ 2336 h 10848"/>
                <a:gd name="T80" fmla="*/ 8672 w 11168"/>
                <a:gd name="T81" fmla="*/ 1888 h 10848"/>
                <a:gd name="T82" fmla="*/ 9792 w 11168"/>
                <a:gd name="T83" fmla="*/ 0 h 10848"/>
                <a:gd name="T84" fmla="*/ 8000 w 11168"/>
                <a:gd name="T85" fmla="*/ 1664 h 10848"/>
                <a:gd name="T86" fmla="*/ 8224 w 11168"/>
                <a:gd name="T87" fmla="*/ 2336 h 10848"/>
                <a:gd name="T88" fmla="*/ 6656 w 11168"/>
                <a:gd name="T89" fmla="*/ 4352 h 10848"/>
                <a:gd name="T90" fmla="*/ 7104 w 11168"/>
                <a:gd name="T91" fmla="*/ 4352 h 10848"/>
                <a:gd name="T92" fmla="*/ 8896 w 11168"/>
                <a:gd name="T93" fmla="*/ 3008 h 10848"/>
                <a:gd name="T94" fmla="*/ 9344 w 11168"/>
                <a:gd name="T95" fmla="*/ 3008 h 10848"/>
                <a:gd name="T96" fmla="*/ 10912 w 11168"/>
                <a:gd name="T97" fmla="*/ 992 h 10848"/>
                <a:gd name="T98" fmla="*/ 9792 w 11168"/>
                <a:gd name="T99" fmla="*/ 0 h 10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168" h="10848">
                  <a:moveTo>
                    <a:pt x="2400" y="0"/>
                  </a:moveTo>
                  <a:cubicBezTo>
                    <a:pt x="2048" y="0"/>
                    <a:pt x="1728" y="64"/>
                    <a:pt x="1408" y="224"/>
                  </a:cubicBezTo>
                  <a:cubicBezTo>
                    <a:pt x="1216" y="320"/>
                    <a:pt x="1152" y="576"/>
                    <a:pt x="1312" y="736"/>
                  </a:cubicBezTo>
                  <a:lnTo>
                    <a:pt x="2400" y="1824"/>
                  </a:lnTo>
                  <a:lnTo>
                    <a:pt x="2016" y="2208"/>
                  </a:lnTo>
                  <a:lnTo>
                    <a:pt x="928" y="1120"/>
                  </a:lnTo>
                  <a:cubicBezTo>
                    <a:pt x="864" y="1056"/>
                    <a:pt x="800" y="1024"/>
                    <a:pt x="704" y="1024"/>
                  </a:cubicBezTo>
                  <a:cubicBezTo>
                    <a:pt x="576" y="1024"/>
                    <a:pt x="480" y="1088"/>
                    <a:pt x="416" y="1216"/>
                  </a:cubicBezTo>
                  <a:cubicBezTo>
                    <a:pt x="0" y="2048"/>
                    <a:pt x="128" y="3104"/>
                    <a:pt x="832" y="3808"/>
                  </a:cubicBezTo>
                  <a:cubicBezTo>
                    <a:pt x="1280" y="4256"/>
                    <a:pt x="1824" y="4448"/>
                    <a:pt x="2400" y="4448"/>
                  </a:cubicBezTo>
                  <a:cubicBezTo>
                    <a:pt x="2656" y="4448"/>
                    <a:pt x="2912" y="4416"/>
                    <a:pt x="3136" y="4320"/>
                  </a:cubicBezTo>
                  <a:lnTo>
                    <a:pt x="6688" y="7872"/>
                  </a:lnTo>
                  <a:cubicBezTo>
                    <a:pt x="6400" y="8672"/>
                    <a:pt x="6592" y="9568"/>
                    <a:pt x="7200" y="10208"/>
                  </a:cubicBezTo>
                  <a:cubicBezTo>
                    <a:pt x="7648" y="10656"/>
                    <a:pt x="8192" y="10848"/>
                    <a:pt x="8768" y="10848"/>
                  </a:cubicBezTo>
                  <a:cubicBezTo>
                    <a:pt x="9120" y="10848"/>
                    <a:pt x="9440" y="10784"/>
                    <a:pt x="9760" y="10624"/>
                  </a:cubicBezTo>
                  <a:cubicBezTo>
                    <a:pt x="9952" y="10528"/>
                    <a:pt x="10016" y="10272"/>
                    <a:pt x="9856" y="10112"/>
                  </a:cubicBezTo>
                  <a:lnTo>
                    <a:pt x="8768" y="9024"/>
                  </a:lnTo>
                  <a:lnTo>
                    <a:pt x="9152" y="8640"/>
                  </a:lnTo>
                  <a:lnTo>
                    <a:pt x="10240" y="9728"/>
                  </a:lnTo>
                  <a:cubicBezTo>
                    <a:pt x="10304" y="9792"/>
                    <a:pt x="10368" y="9824"/>
                    <a:pt x="10464" y="9824"/>
                  </a:cubicBezTo>
                  <a:cubicBezTo>
                    <a:pt x="10592" y="9824"/>
                    <a:pt x="10688" y="9760"/>
                    <a:pt x="10752" y="9632"/>
                  </a:cubicBezTo>
                  <a:cubicBezTo>
                    <a:pt x="11168" y="8800"/>
                    <a:pt x="11040" y="7744"/>
                    <a:pt x="10336" y="7040"/>
                  </a:cubicBezTo>
                  <a:cubicBezTo>
                    <a:pt x="9888" y="6592"/>
                    <a:pt x="9344" y="6400"/>
                    <a:pt x="8768" y="6400"/>
                  </a:cubicBezTo>
                  <a:cubicBezTo>
                    <a:pt x="8512" y="6400"/>
                    <a:pt x="8256" y="6432"/>
                    <a:pt x="8000" y="6528"/>
                  </a:cubicBezTo>
                  <a:lnTo>
                    <a:pt x="4448" y="2976"/>
                  </a:lnTo>
                  <a:cubicBezTo>
                    <a:pt x="4736" y="2176"/>
                    <a:pt x="4544" y="1280"/>
                    <a:pt x="3936" y="640"/>
                  </a:cubicBezTo>
                  <a:cubicBezTo>
                    <a:pt x="3520" y="224"/>
                    <a:pt x="2976" y="0"/>
                    <a:pt x="2400" y="0"/>
                  </a:cubicBezTo>
                  <a:close/>
                  <a:moveTo>
                    <a:pt x="1984" y="2880"/>
                  </a:moveTo>
                  <a:cubicBezTo>
                    <a:pt x="2144" y="2880"/>
                    <a:pt x="2304" y="2816"/>
                    <a:pt x="2432" y="2688"/>
                  </a:cubicBezTo>
                  <a:lnTo>
                    <a:pt x="2816" y="2304"/>
                  </a:lnTo>
                  <a:cubicBezTo>
                    <a:pt x="3072" y="2048"/>
                    <a:pt x="3072" y="1664"/>
                    <a:pt x="2816" y="1408"/>
                  </a:cubicBezTo>
                  <a:lnTo>
                    <a:pt x="2080" y="672"/>
                  </a:lnTo>
                  <a:cubicBezTo>
                    <a:pt x="2176" y="672"/>
                    <a:pt x="2272" y="640"/>
                    <a:pt x="2368" y="640"/>
                  </a:cubicBezTo>
                  <a:cubicBezTo>
                    <a:pt x="2784" y="640"/>
                    <a:pt x="3200" y="800"/>
                    <a:pt x="3488" y="1120"/>
                  </a:cubicBezTo>
                  <a:cubicBezTo>
                    <a:pt x="3936" y="1568"/>
                    <a:pt x="4064" y="2208"/>
                    <a:pt x="3872" y="2784"/>
                  </a:cubicBezTo>
                  <a:cubicBezTo>
                    <a:pt x="3776" y="3008"/>
                    <a:pt x="3840" y="3264"/>
                    <a:pt x="4032" y="3456"/>
                  </a:cubicBezTo>
                  <a:lnTo>
                    <a:pt x="7584" y="7008"/>
                  </a:lnTo>
                  <a:cubicBezTo>
                    <a:pt x="7712" y="7136"/>
                    <a:pt x="7872" y="7200"/>
                    <a:pt x="8032" y="7200"/>
                  </a:cubicBezTo>
                  <a:cubicBezTo>
                    <a:pt x="8096" y="7200"/>
                    <a:pt x="8192" y="7200"/>
                    <a:pt x="8256" y="7168"/>
                  </a:cubicBezTo>
                  <a:cubicBezTo>
                    <a:pt x="8416" y="7104"/>
                    <a:pt x="8608" y="7072"/>
                    <a:pt x="8800" y="7072"/>
                  </a:cubicBezTo>
                  <a:cubicBezTo>
                    <a:pt x="9216" y="7072"/>
                    <a:pt x="9632" y="7232"/>
                    <a:pt x="9920" y="7552"/>
                  </a:cubicBezTo>
                  <a:cubicBezTo>
                    <a:pt x="10304" y="7936"/>
                    <a:pt x="10464" y="8448"/>
                    <a:pt x="10368" y="8960"/>
                  </a:cubicBezTo>
                  <a:lnTo>
                    <a:pt x="9632" y="8224"/>
                  </a:lnTo>
                  <a:cubicBezTo>
                    <a:pt x="9504" y="8096"/>
                    <a:pt x="9344" y="8032"/>
                    <a:pt x="9184" y="8032"/>
                  </a:cubicBezTo>
                  <a:cubicBezTo>
                    <a:pt x="9024" y="8032"/>
                    <a:pt x="8864" y="8096"/>
                    <a:pt x="8736" y="8224"/>
                  </a:cubicBezTo>
                  <a:lnTo>
                    <a:pt x="8352" y="8608"/>
                  </a:lnTo>
                  <a:cubicBezTo>
                    <a:pt x="8224" y="8736"/>
                    <a:pt x="8160" y="8896"/>
                    <a:pt x="8160" y="9056"/>
                  </a:cubicBezTo>
                  <a:cubicBezTo>
                    <a:pt x="8160" y="9216"/>
                    <a:pt x="8224" y="9376"/>
                    <a:pt x="8352" y="9504"/>
                  </a:cubicBezTo>
                  <a:lnTo>
                    <a:pt x="9088" y="10240"/>
                  </a:lnTo>
                  <a:cubicBezTo>
                    <a:pt x="8992" y="10240"/>
                    <a:pt x="8896" y="10272"/>
                    <a:pt x="8800" y="10272"/>
                  </a:cubicBezTo>
                  <a:cubicBezTo>
                    <a:pt x="8384" y="10272"/>
                    <a:pt x="7968" y="10112"/>
                    <a:pt x="7680" y="9792"/>
                  </a:cubicBezTo>
                  <a:cubicBezTo>
                    <a:pt x="7232" y="9344"/>
                    <a:pt x="7104" y="8704"/>
                    <a:pt x="7296" y="8128"/>
                  </a:cubicBezTo>
                  <a:cubicBezTo>
                    <a:pt x="7392" y="7904"/>
                    <a:pt x="7328" y="7648"/>
                    <a:pt x="7136" y="7456"/>
                  </a:cubicBezTo>
                  <a:lnTo>
                    <a:pt x="3584" y="3904"/>
                  </a:lnTo>
                  <a:cubicBezTo>
                    <a:pt x="3456" y="3776"/>
                    <a:pt x="3296" y="3712"/>
                    <a:pt x="3136" y="3712"/>
                  </a:cubicBezTo>
                  <a:cubicBezTo>
                    <a:pt x="3072" y="3712"/>
                    <a:pt x="3008" y="3712"/>
                    <a:pt x="2912" y="3744"/>
                  </a:cubicBezTo>
                  <a:cubicBezTo>
                    <a:pt x="2752" y="3808"/>
                    <a:pt x="2560" y="3840"/>
                    <a:pt x="2368" y="3840"/>
                  </a:cubicBezTo>
                  <a:cubicBezTo>
                    <a:pt x="1952" y="3840"/>
                    <a:pt x="1536" y="3680"/>
                    <a:pt x="1248" y="3360"/>
                  </a:cubicBezTo>
                  <a:cubicBezTo>
                    <a:pt x="864" y="2976"/>
                    <a:pt x="704" y="2464"/>
                    <a:pt x="800" y="1952"/>
                  </a:cubicBezTo>
                  <a:lnTo>
                    <a:pt x="1536" y="2688"/>
                  </a:lnTo>
                  <a:cubicBezTo>
                    <a:pt x="1664" y="2816"/>
                    <a:pt x="1824" y="2880"/>
                    <a:pt x="1984" y="2880"/>
                  </a:cubicBezTo>
                  <a:close/>
                  <a:moveTo>
                    <a:pt x="3392" y="6080"/>
                  </a:moveTo>
                  <a:cubicBezTo>
                    <a:pt x="3232" y="6080"/>
                    <a:pt x="3072" y="6144"/>
                    <a:pt x="2944" y="6272"/>
                  </a:cubicBezTo>
                  <a:lnTo>
                    <a:pt x="640" y="8576"/>
                  </a:lnTo>
                  <a:cubicBezTo>
                    <a:pt x="384" y="8832"/>
                    <a:pt x="384" y="9216"/>
                    <a:pt x="640" y="9472"/>
                  </a:cubicBezTo>
                  <a:lnTo>
                    <a:pt x="1536" y="10368"/>
                  </a:lnTo>
                  <a:cubicBezTo>
                    <a:pt x="1664" y="10496"/>
                    <a:pt x="1824" y="10560"/>
                    <a:pt x="1984" y="10560"/>
                  </a:cubicBezTo>
                  <a:cubicBezTo>
                    <a:pt x="2144" y="10560"/>
                    <a:pt x="2304" y="10496"/>
                    <a:pt x="2432" y="10368"/>
                  </a:cubicBezTo>
                  <a:lnTo>
                    <a:pt x="4736" y="8064"/>
                  </a:lnTo>
                  <a:cubicBezTo>
                    <a:pt x="4992" y="7808"/>
                    <a:pt x="4992" y="7424"/>
                    <a:pt x="4736" y="7168"/>
                  </a:cubicBezTo>
                  <a:lnTo>
                    <a:pt x="3840" y="6272"/>
                  </a:lnTo>
                  <a:cubicBezTo>
                    <a:pt x="3744" y="6144"/>
                    <a:pt x="3584" y="6080"/>
                    <a:pt x="3392" y="6080"/>
                  </a:cubicBezTo>
                  <a:close/>
                  <a:moveTo>
                    <a:pt x="2016" y="9920"/>
                  </a:moveTo>
                  <a:lnTo>
                    <a:pt x="1120" y="9024"/>
                  </a:lnTo>
                  <a:lnTo>
                    <a:pt x="3424" y="6720"/>
                  </a:lnTo>
                  <a:lnTo>
                    <a:pt x="4320" y="7616"/>
                  </a:lnTo>
                  <a:lnTo>
                    <a:pt x="2016" y="9920"/>
                  </a:lnTo>
                  <a:close/>
                  <a:moveTo>
                    <a:pt x="9792" y="768"/>
                  </a:moveTo>
                  <a:lnTo>
                    <a:pt x="10240" y="1216"/>
                  </a:lnTo>
                  <a:lnTo>
                    <a:pt x="9120" y="2336"/>
                  </a:lnTo>
                  <a:lnTo>
                    <a:pt x="8896" y="2112"/>
                  </a:lnTo>
                  <a:lnTo>
                    <a:pt x="8672" y="1888"/>
                  </a:lnTo>
                  <a:lnTo>
                    <a:pt x="9792" y="768"/>
                  </a:lnTo>
                  <a:moveTo>
                    <a:pt x="9792" y="0"/>
                  </a:moveTo>
                  <a:cubicBezTo>
                    <a:pt x="9696" y="0"/>
                    <a:pt x="9632" y="32"/>
                    <a:pt x="9568" y="96"/>
                  </a:cubicBezTo>
                  <a:lnTo>
                    <a:pt x="8000" y="1664"/>
                  </a:lnTo>
                  <a:cubicBezTo>
                    <a:pt x="7872" y="1792"/>
                    <a:pt x="7872" y="1984"/>
                    <a:pt x="8000" y="2112"/>
                  </a:cubicBezTo>
                  <a:lnTo>
                    <a:pt x="8224" y="2336"/>
                  </a:lnTo>
                  <a:lnTo>
                    <a:pt x="6656" y="3904"/>
                  </a:lnTo>
                  <a:cubicBezTo>
                    <a:pt x="6528" y="4032"/>
                    <a:pt x="6528" y="4224"/>
                    <a:pt x="6656" y="4352"/>
                  </a:cubicBezTo>
                  <a:cubicBezTo>
                    <a:pt x="6720" y="4416"/>
                    <a:pt x="6816" y="4448"/>
                    <a:pt x="6880" y="4448"/>
                  </a:cubicBezTo>
                  <a:cubicBezTo>
                    <a:pt x="6944" y="4448"/>
                    <a:pt x="7040" y="4416"/>
                    <a:pt x="7104" y="4352"/>
                  </a:cubicBezTo>
                  <a:lnTo>
                    <a:pt x="8672" y="2784"/>
                  </a:lnTo>
                  <a:lnTo>
                    <a:pt x="8896" y="3008"/>
                  </a:lnTo>
                  <a:cubicBezTo>
                    <a:pt x="8960" y="3072"/>
                    <a:pt x="9056" y="3104"/>
                    <a:pt x="9120" y="3104"/>
                  </a:cubicBezTo>
                  <a:cubicBezTo>
                    <a:pt x="9184" y="3104"/>
                    <a:pt x="9280" y="3072"/>
                    <a:pt x="9344" y="3008"/>
                  </a:cubicBezTo>
                  <a:lnTo>
                    <a:pt x="10912" y="1440"/>
                  </a:lnTo>
                  <a:cubicBezTo>
                    <a:pt x="11040" y="1312"/>
                    <a:pt x="11040" y="1120"/>
                    <a:pt x="10912" y="992"/>
                  </a:cubicBezTo>
                  <a:lnTo>
                    <a:pt x="10016" y="96"/>
                  </a:lnTo>
                  <a:cubicBezTo>
                    <a:pt x="9984" y="32"/>
                    <a:pt x="9888" y="0"/>
                    <a:pt x="97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53" name="Oval 27"/>
            <p:cNvSpPr/>
            <p:nvPr/>
          </p:nvSpPr>
          <p:spPr>
            <a:xfrm>
              <a:off x="5870820" y="5489046"/>
              <a:ext cx="260495" cy="247657"/>
            </a:xfrm>
            <a:custGeom>
              <a:avLst/>
              <a:gdLst>
                <a:gd name="connsiteX0" fmla="*/ 297761 w 469019"/>
                <a:gd name="connsiteY0" fmla="*/ 245968 h 445905"/>
                <a:gd name="connsiteX1" fmla="*/ 313002 w 469019"/>
                <a:gd name="connsiteY1" fmla="*/ 261209 h 445905"/>
                <a:gd name="connsiteX2" fmla="*/ 313002 w 469019"/>
                <a:gd name="connsiteY2" fmla="*/ 355371 h 445905"/>
                <a:gd name="connsiteX3" fmla="*/ 297761 w 469019"/>
                <a:gd name="connsiteY3" fmla="*/ 370612 h 445905"/>
                <a:gd name="connsiteX4" fmla="*/ 282520 w 469019"/>
                <a:gd name="connsiteY4" fmla="*/ 355371 h 445905"/>
                <a:gd name="connsiteX5" fmla="*/ 282520 w 469019"/>
                <a:gd name="connsiteY5" fmla="*/ 261209 h 445905"/>
                <a:gd name="connsiteX6" fmla="*/ 297761 w 469019"/>
                <a:gd name="connsiteY6" fmla="*/ 245968 h 445905"/>
                <a:gd name="connsiteX7" fmla="*/ 115823 w 469019"/>
                <a:gd name="connsiteY7" fmla="*/ 245968 h 445905"/>
                <a:gd name="connsiteX8" fmla="*/ 131064 w 469019"/>
                <a:gd name="connsiteY8" fmla="*/ 261209 h 445905"/>
                <a:gd name="connsiteX9" fmla="*/ 131064 w 469019"/>
                <a:gd name="connsiteY9" fmla="*/ 355371 h 445905"/>
                <a:gd name="connsiteX10" fmla="*/ 115823 w 469019"/>
                <a:gd name="connsiteY10" fmla="*/ 370612 h 445905"/>
                <a:gd name="connsiteX11" fmla="*/ 100582 w 469019"/>
                <a:gd name="connsiteY11" fmla="*/ 355371 h 445905"/>
                <a:gd name="connsiteX12" fmla="*/ 100582 w 469019"/>
                <a:gd name="connsiteY12" fmla="*/ 261209 h 445905"/>
                <a:gd name="connsiteX13" fmla="*/ 115823 w 469019"/>
                <a:gd name="connsiteY13" fmla="*/ 245968 h 445905"/>
                <a:gd name="connsiteX14" fmla="*/ 388016 w 469019"/>
                <a:gd name="connsiteY14" fmla="*/ 181955 h 445905"/>
                <a:gd name="connsiteX15" fmla="*/ 403257 w 469019"/>
                <a:gd name="connsiteY15" fmla="*/ 197196 h 445905"/>
                <a:gd name="connsiteX16" fmla="*/ 403257 w 469019"/>
                <a:gd name="connsiteY16" fmla="*/ 355371 h 445905"/>
                <a:gd name="connsiteX17" fmla="*/ 388016 w 469019"/>
                <a:gd name="connsiteY17" fmla="*/ 370612 h 445905"/>
                <a:gd name="connsiteX18" fmla="*/ 372775 w 469019"/>
                <a:gd name="connsiteY18" fmla="*/ 355371 h 445905"/>
                <a:gd name="connsiteX19" fmla="*/ 372775 w 469019"/>
                <a:gd name="connsiteY19" fmla="*/ 197196 h 445905"/>
                <a:gd name="connsiteX20" fmla="*/ 388016 w 469019"/>
                <a:gd name="connsiteY20" fmla="*/ 181955 h 445905"/>
                <a:gd name="connsiteX21" fmla="*/ 206935 w 469019"/>
                <a:gd name="connsiteY21" fmla="*/ 181955 h 445905"/>
                <a:gd name="connsiteX22" fmla="*/ 222176 w 469019"/>
                <a:gd name="connsiteY22" fmla="*/ 197196 h 445905"/>
                <a:gd name="connsiteX23" fmla="*/ 222176 w 469019"/>
                <a:gd name="connsiteY23" fmla="*/ 355371 h 445905"/>
                <a:gd name="connsiteX24" fmla="*/ 206935 w 469019"/>
                <a:gd name="connsiteY24" fmla="*/ 370612 h 445905"/>
                <a:gd name="connsiteX25" fmla="*/ 191694 w 469019"/>
                <a:gd name="connsiteY25" fmla="*/ 355371 h 445905"/>
                <a:gd name="connsiteX26" fmla="*/ 191694 w 469019"/>
                <a:gd name="connsiteY26" fmla="*/ 197196 h 445905"/>
                <a:gd name="connsiteX27" fmla="*/ 206935 w 469019"/>
                <a:gd name="connsiteY27" fmla="*/ 181955 h 445905"/>
                <a:gd name="connsiteX28" fmla="*/ 421093 w 469019"/>
                <a:gd name="connsiteY28" fmla="*/ 43588 h 445905"/>
                <a:gd name="connsiteX29" fmla="*/ 431738 w 469019"/>
                <a:gd name="connsiteY29" fmla="*/ 50404 h 445905"/>
                <a:gd name="connsiteX30" fmla="*/ 427642 w 469019"/>
                <a:gd name="connsiteY30" fmla="*/ 73409 h 445905"/>
                <a:gd name="connsiteX31" fmla="*/ 296856 w 469019"/>
                <a:gd name="connsiteY31" fmla="*/ 164856 h 445905"/>
                <a:gd name="connsiteX32" fmla="*/ 292284 w 469019"/>
                <a:gd name="connsiteY32" fmla="*/ 167000 h 445905"/>
                <a:gd name="connsiteX33" fmla="*/ 280996 w 469019"/>
                <a:gd name="connsiteY33" fmla="*/ 167000 h 445905"/>
                <a:gd name="connsiteX34" fmla="*/ 277043 w 469019"/>
                <a:gd name="connsiteY34" fmla="*/ 163951 h 445905"/>
                <a:gd name="connsiteX35" fmla="*/ 202982 w 469019"/>
                <a:gd name="connsiteY35" fmla="*/ 83173 h 445905"/>
                <a:gd name="connsiteX36" fmla="*/ 78292 w 469019"/>
                <a:gd name="connsiteY36" fmla="*/ 170048 h 445905"/>
                <a:gd name="connsiteX37" fmla="*/ 78292 w 469019"/>
                <a:gd name="connsiteY37" fmla="*/ 168857 h 445905"/>
                <a:gd name="connsiteX38" fmla="*/ 55288 w 469019"/>
                <a:gd name="connsiteY38" fmla="*/ 164713 h 445905"/>
                <a:gd name="connsiteX39" fmla="*/ 59431 w 469019"/>
                <a:gd name="connsiteY39" fmla="*/ 141709 h 445905"/>
                <a:gd name="connsiteX40" fmla="*/ 192313 w 469019"/>
                <a:gd name="connsiteY40" fmla="*/ 50262 h 445905"/>
                <a:gd name="connsiteX41" fmla="*/ 196599 w 469019"/>
                <a:gd name="connsiteY41" fmla="*/ 48452 h 445905"/>
                <a:gd name="connsiteX42" fmla="*/ 217937 w 469019"/>
                <a:gd name="connsiteY42" fmla="*/ 50547 h 445905"/>
                <a:gd name="connsiteX43" fmla="*/ 286807 w 469019"/>
                <a:gd name="connsiteY43" fmla="*/ 130754 h 445905"/>
                <a:gd name="connsiteX44" fmla="*/ 408734 w 469019"/>
                <a:gd name="connsiteY44" fmla="*/ 46308 h 445905"/>
                <a:gd name="connsiteX45" fmla="*/ 421093 w 469019"/>
                <a:gd name="connsiteY45" fmla="*/ 43588 h 445905"/>
                <a:gd name="connsiteX46" fmla="*/ 15239 w 469019"/>
                <a:gd name="connsiteY46" fmla="*/ 0 h 445905"/>
                <a:gd name="connsiteX47" fmla="*/ 30478 w 469019"/>
                <a:gd name="connsiteY47" fmla="*/ 15240 h 445905"/>
                <a:gd name="connsiteX48" fmla="*/ 30478 w 469019"/>
                <a:gd name="connsiteY48" fmla="*/ 354467 h 445905"/>
                <a:gd name="connsiteX49" fmla="*/ 91433 w 469019"/>
                <a:gd name="connsiteY49" fmla="*/ 415426 h 445905"/>
                <a:gd name="connsiteX50" fmla="*/ 453781 w 469019"/>
                <a:gd name="connsiteY50" fmla="*/ 415426 h 445905"/>
                <a:gd name="connsiteX51" fmla="*/ 469019 w 469019"/>
                <a:gd name="connsiteY51" fmla="*/ 430666 h 445905"/>
                <a:gd name="connsiteX52" fmla="*/ 453781 w 469019"/>
                <a:gd name="connsiteY52" fmla="*/ 445905 h 445905"/>
                <a:gd name="connsiteX53" fmla="*/ 91433 w 469019"/>
                <a:gd name="connsiteY53" fmla="*/ 445905 h 445905"/>
                <a:gd name="connsiteX54" fmla="*/ 0 w 469019"/>
                <a:gd name="connsiteY54" fmla="*/ 354467 h 445905"/>
                <a:gd name="connsiteX55" fmla="*/ 0 w 469019"/>
                <a:gd name="connsiteY55" fmla="*/ 15240 h 445905"/>
                <a:gd name="connsiteX56" fmla="*/ 15239 w 469019"/>
                <a:gd name="connsiteY56" fmla="*/ 0 h 44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69019" h="445905">
                  <a:moveTo>
                    <a:pt x="297761" y="245968"/>
                  </a:moveTo>
                  <a:cubicBezTo>
                    <a:pt x="306191" y="245968"/>
                    <a:pt x="313002" y="252779"/>
                    <a:pt x="313002" y="261209"/>
                  </a:cubicBezTo>
                  <a:lnTo>
                    <a:pt x="313002" y="355371"/>
                  </a:lnTo>
                  <a:cubicBezTo>
                    <a:pt x="313002" y="363801"/>
                    <a:pt x="306191" y="370612"/>
                    <a:pt x="297761" y="370612"/>
                  </a:cubicBezTo>
                  <a:cubicBezTo>
                    <a:pt x="289379" y="370612"/>
                    <a:pt x="282520" y="363801"/>
                    <a:pt x="282520" y="355371"/>
                  </a:cubicBezTo>
                  <a:lnTo>
                    <a:pt x="282520" y="261209"/>
                  </a:lnTo>
                  <a:cubicBezTo>
                    <a:pt x="282520" y="252779"/>
                    <a:pt x="289379" y="245968"/>
                    <a:pt x="297761" y="245968"/>
                  </a:cubicBezTo>
                  <a:close/>
                  <a:moveTo>
                    <a:pt x="115823" y="245968"/>
                  </a:moveTo>
                  <a:cubicBezTo>
                    <a:pt x="124205" y="245968"/>
                    <a:pt x="131064" y="252779"/>
                    <a:pt x="131064" y="261209"/>
                  </a:cubicBezTo>
                  <a:lnTo>
                    <a:pt x="131064" y="355371"/>
                  </a:lnTo>
                  <a:cubicBezTo>
                    <a:pt x="131064" y="363801"/>
                    <a:pt x="124205" y="370612"/>
                    <a:pt x="115823" y="370612"/>
                  </a:cubicBezTo>
                  <a:cubicBezTo>
                    <a:pt x="107393" y="370612"/>
                    <a:pt x="100582" y="363801"/>
                    <a:pt x="100582" y="355371"/>
                  </a:cubicBezTo>
                  <a:lnTo>
                    <a:pt x="100582" y="261209"/>
                  </a:lnTo>
                  <a:cubicBezTo>
                    <a:pt x="100582" y="252779"/>
                    <a:pt x="107393" y="245968"/>
                    <a:pt x="115823" y="245968"/>
                  </a:cubicBezTo>
                  <a:close/>
                  <a:moveTo>
                    <a:pt x="388016" y="181955"/>
                  </a:moveTo>
                  <a:cubicBezTo>
                    <a:pt x="396446" y="181955"/>
                    <a:pt x="403257" y="188766"/>
                    <a:pt x="403257" y="197196"/>
                  </a:cubicBezTo>
                  <a:lnTo>
                    <a:pt x="403257" y="355371"/>
                  </a:lnTo>
                  <a:cubicBezTo>
                    <a:pt x="403257" y="363801"/>
                    <a:pt x="396446" y="370612"/>
                    <a:pt x="388016" y="370612"/>
                  </a:cubicBezTo>
                  <a:cubicBezTo>
                    <a:pt x="379586" y="370612"/>
                    <a:pt x="372775" y="363801"/>
                    <a:pt x="372775" y="355371"/>
                  </a:cubicBezTo>
                  <a:lnTo>
                    <a:pt x="372775" y="197196"/>
                  </a:lnTo>
                  <a:cubicBezTo>
                    <a:pt x="372775" y="188766"/>
                    <a:pt x="379586" y="181955"/>
                    <a:pt x="388016" y="181955"/>
                  </a:cubicBezTo>
                  <a:close/>
                  <a:moveTo>
                    <a:pt x="206935" y="181955"/>
                  </a:moveTo>
                  <a:cubicBezTo>
                    <a:pt x="215365" y="181955"/>
                    <a:pt x="222176" y="188766"/>
                    <a:pt x="222176" y="197196"/>
                  </a:cubicBezTo>
                  <a:lnTo>
                    <a:pt x="222176" y="355371"/>
                  </a:lnTo>
                  <a:cubicBezTo>
                    <a:pt x="222176" y="363801"/>
                    <a:pt x="215365" y="370612"/>
                    <a:pt x="206935" y="370612"/>
                  </a:cubicBezTo>
                  <a:cubicBezTo>
                    <a:pt x="198505" y="370612"/>
                    <a:pt x="191694" y="363801"/>
                    <a:pt x="191694" y="355371"/>
                  </a:cubicBezTo>
                  <a:lnTo>
                    <a:pt x="191694" y="197196"/>
                  </a:lnTo>
                  <a:cubicBezTo>
                    <a:pt x="191694" y="188766"/>
                    <a:pt x="198505" y="181955"/>
                    <a:pt x="206935" y="181955"/>
                  </a:cubicBezTo>
                  <a:close/>
                  <a:moveTo>
                    <a:pt x="421093" y="43588"/>
                  </a:moveTo>
                  <a:cubicBezTo>
                    <a:pt x="425261" y="44332"/>
                    <a:pt x="429143" y="46666"/>
                    <a:pt x="431738" y="50404"/>
                  </a:cubicBezTo>
                  <a:cubicBezTo>
                    <a:pt x="436977" y="57882"/>
                    <a:pt x="435120" y="68218"/>
                    <a:pt x="427642" y="73409"/>
                  </a:cubicBezTo>
                  <a:lnTo>
                    <a:pt x="296856" y="164856"/>
                  </a:lnTo>
                  <a:cubicBezTo>
                    <a:pt x="295475" y="165809"/>
                    <a:pt x="293903" y="166523"/>
                    <a:pt x="292284" y="167000"/>
                  </a:cubicBezTo>
                  <a:lnTo>
                    <a:pt x="280996" y="167000"/>
                  </a:lnTo>
                  <a:cubicBezTo>
                    <a:pt x="279567" y="166190"/>
                    <a:pt x="278186" y="165190"/>
                    <a:pt x="277043" y="163951"/>
                  </a:cubicBezTo>
                  <a:lnTo>
                    <a:pt x="202982" y="83173"/>
                  </a:lnTo>
                  <a:lnTo>
                    <a:pt x="78292" y="170048"/>
                  </a:lnTo>
                  <a:lnTo>
                    <a:pt x="78292" y="168857"/>
                  </a:lnTo>
                  <a:cubicBezTo>
                    <a:pt x="70814" y="174049"/>
                    <a:pt x="60527" y="172191"/>
                    <a:pt x="55288" y="164713"/>
                  </a:cubicBezTo>
                  <a:cubicBezTo>
                    <a:pt x="50096" y="157236"/>
                    <a:pt x="51906" y="146948"/>
                    <a:pt x="59431" y="141709"/>
                  </a:cubicBezTo>
                  <a:lnTo>
                    <a:pt x="192313" y="50262"/>
                  </a:lnTo>
                  <a:cubicBezTo>
                    <a:pt x="193647" y="49452"/>
                    <a:pt x="195075" y="48833"/>
                    <a:pt x="196599" y="48452"/>
                  </a:cubicBezTo>
                  <a:cubicBezTo>
                    <a:pt x="203267" y="43784"/>
                    <a:pt x="212317" y="44689"/>
                    <a:pt x="217937" y="50547"/>
                  </a:cubicBezTo>
                  <a:lnTo>
                    <a:pt x="286807" y="130754"/>
                  </a:lnTo>
                  <a:lnTo>
                    <a:pt x="408734" y="46308"/>
                  </a:lnTo>
                  <a:cubicBezTo>
                    <a:pt x="412472" y="43689"/>
                    <a:pt x="416926" y="42843"/>
                    <a:pt x="421093" y="43588"/>
                  </a:cubicBezTo>
                  <a:close/>
                  <a:moveTo>
                    <a:pt x="15239" y="0"/>
                  </a:moveTo>
                  <a:cubicBezTo>
                    <a:pt x="23620" y="0"/>
                    <a:pt x="30478" y="6811"/>
                    <a:pt x="30478" y="15240"/>
                  </a:cubicBezTo>
                  <a:lnTo>
                    <a:pt x="30478" y="354467"/>
                  </a:lnTo>
                  <a:cubicBezTo>
                    <a:pt x="30478" y="388137"/>
                    <a:pt x="57764" y="415426"/>
                    <a:pt x="91433" y="415426"/>
                  </a:cubicBezTo>
                  <a:lnTo>
                    <a:pt x="453781" y="415426"/>
                  </a:lnTo>
                  <a:cubicBezTo>
                    <a:pt x="462209" y="415426"/>
                    <a:pt x="469019" y="422236"/>
                    <a:pt x="469019" y="430666"/>
                  </a:cubicBezTo>
                  <a:cubicBezTo>
                    <a:pt x="469019" y="439095"/>
                    <a:pt x="462209" y="445905"/>
                    <a:pt x="453781" y="445905"/>
                  </a:cubicBezTo>
                  <a:lnTo>
                    <a:pt x="91433" y="445905"/>
                  </a:lnTo>
                  <a:cubicBezTo>
                    <a:pt x="40907" y="445905"/>
                    <a:pt x="0" y="404996"/>
                    <a:pt x="0" y="354467"/>
                  </a:cubicBezTo>
                  <a:lnTo>
                    <a:pt x="0" y="15240"/>
                  </a:lnTo>
                  <a:cubicBezTo>
                    <a:pt x="0" y="6811"/>
                    <a:pt x="6810" y="0"/>
                    <a:pt x="152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54" name="Oval 28"/>
            <p:cNvSpPr/>
            <p:nvPr/>
          </p:nvSpPr>
          <p:spPr>
            <a:xfrm>
              <a:off x="7408790" y="4540598"/>
              <a:ext cx="260495" cy="253522"/>
            </a:xfrm>
            <a:custGeom>
              <a:avLst/>
              <a:gdLst>
                <a:gd name="T0" fmla="*/ 9380 w 13153"/>
                <a:gd name="T1" fmla="*/ 0 h 12800"/>
                <a:gd name="T2" fmla="*/ 5565 w 13153"/>
                <a:gd name="T3" fmla="*/ 2712 h 12800"/>
                <a:gd name="T4" fmla="*/ 5538 w 13153"/>
                <a:gd name="T5" fmla="*/ 2738 h 12800"/>
                <a:gd name="T6" fmla="*/ 1407 w 13153"/>
                <a:gd name="T7" fmla="*/ 6902 h 12800"/>
                <a:gd name="T8" fmla="*/ 62 w 13153"/>
                <a:gd name="T9" fmla="*/ 10988 h 12800"/>
                <a:gd name="T10" fmla="*/ 1402 w 13153"/>
                <a:gd name="T11" fmla="*/ 12800 h 12800"/>
                <a:gd name="T12" fmla="*/ 5256 w 13153"/>
                <a:gd name="T13" fmla="*/ 11833 h 12800"/>
                <a:gd name="T14" fmla="*/ 12043 w 13153"/>
                <a:gd name="T15" fmla="*/ 5274 h 12800"/>
                <a:gd name="T16" fmla="*/ 6406 w 13153"/>
                <a:gd name="T17" fmla="*/ 9518 h 12800"/>
                <a:gd name="T18" fmla="*/ 9900 w 13153"/>
                <a:gd name="T19" fmla="*/ 4686 h 12800"/>
                <a:gd name="T20" fmla="*/ 9496 w 13153"/>
                <a:gd name="T21" fmla="*/ 6696 h 12800"/>
                <a:gd name="T22" fmla="*/ 6410 w 13153"/>
                <a:gd name="T23" fmla="*/ 9817 h 12800"/>
                <a:gd name="T24" fmla="*/ 5917 w 13153"/>
                <a:gd name="T25" fmla="*/ 8102 h 12800"/>
                <a:gd name="T26" fmla="*/ 4571 w 13153"/>
                <a:gd name="T27" fmla="*/ 6814 h 12800"/>
                <a:gd name="T28" fmla="*/ 9223 w 13153"/>
                <a:gd name="T29" fmla="*/ 3576 h 12800"/>
                <a:gd name="T30" fmla="*/ 5917 w 13153"/>
                <a:gd name="T31" fmla="*/ 8102 h 12800"/>
                <a:gd name="T32" fmla="*/ 3047 w 13153"/>
                <a:gd name="T33" fmla="*/ 6385 h 12800"/>
                <a:gd name="T34" fmla="*/ 7963 w 13153"/>
                <a:gd name="T35" fmla="*/ 2856 h 12800"/>
                <a:gd name="T36" fmla="*/ 1667 w 13153"/>
                <a:gd name="T37" fmla="*/ 11949 h 12800"/>
                <a:gd name="T38" fmla="*/ 800 w 13153"/>
                <a:gd name="T39" fmla="*/ 11400 h 12800"/>
                <a:gd name="T40" fmla="*/ 1262 w 13153"/>
                <a:gd name="T41" fmla="*/ 9650 h 12800"/>
                <a:gd name="T42" fmla="*/ 3156 w 13153"/>
                <a:gd name="T43" fmla="*/ 11559 h 12800"/>
                <a:gd name="T44" fmla="*/ 3550 w 13153"/>
                <a:gd name="T45" fmla="*/ 11455 h 12800"/>
                <a:gd name="T46" fmla="*/ 1374 w 13153"/>
                <a:gd name="T47" fmla="*/ 9240 h 12800"/>
                <a:gd name="T48" fmla="*/ 1929 w 13153"/>
                <a:gd name="T49" fmla="*/ 7524 h 12800"/>
                <a:gd name="T50" fmla="*/ 5171 w 13153"/>
                <a:gd name="T51" fmla="*/ 11004 h 12800"/>
                <a:gd name="T52" fmla="*/ 3550 w 13153"/>
                <a:gd name="T53" fmla="*/ 11455 h 12800"/>
                <a:gd name="T54" fmla="*/ 10803 w 13153"/>
                <a:gd name="T55" fmla="*/ 5388 h 12800"/>
                <a:gd name="T56" fmla="*/ 9788 w 13153"/>
                <a:gd name="T57" fmla="*/ 3010 h 12800"/>
                <a:gd name="T58" fmla="*/ 8079 w 13153"/>
                <a:gd name="T59" fmla="*/ 1314 h 12800"/>
                <a:gd name="T60" fmla="*/ 11193 w 13153"/>
                <a:gd name="T61" fmla="*/ 1598 h 12800"/>
                <a:gd name="T62" fmla="*/ 11476 w 13153"/>
                <a:gd name="T63" fmla="*/ 4709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153" h="12800">
                  <a:moveTo>
                    <a:pt x="11758" y="1032"/>
                  </a:moveTo>
                  <a:cubicBezTo>
                    <a:pt x="11100" y="375"/>
                    <a:pt x="10234" y="0"/>
                    <a:pt x="9380" y="0"/>
                  </a:cubicBezTo>
                  <a:cubicBezTo>
                    <a:pt x="8659" y="0"/>
                    <a:pt x="7996" y="267"/>
                    <a:pt x="7512" y="751"/>
                  </a:cubicBezTo>
                  <a:lnTo>
                    <a:pt x="5565" y="2712"/>
                  </a:lnTo>
                  <a:cubicBezTo>
                    <a:pt x="5559" y="2718"/>
                    <a:pt x="5552" y="2722"/>
                    <a:pt x="5546" y="2728"/>
                  </a:cubicBezTo>
                  <a:cubicBezTo>
                    <a:pt x="5543" y="2731"/>
                    <a:pt x="5541" y="2735"/>
                    <a:pt x="5538" y="2738"/>
                  </a:cubicBezTo>
                  <a:lnTo>
                    <a:pt x="5538" y="2739"/>
                  </a:lnTo>
                  <a:lnTo>
                    <a:pt x="1407" y="6902"/>
                  </a:lnTo>
                  <a:cubicBezTo>
                    <a:pt x="1216" y="7092"/>
                    <a:pt x="1078" y="7327"/>
                    <a:pt x="1002" y="7584"/>
                  </a:cubicBezTo>
                  <a:lnTo>
                    <a:pt x="62" y="10988"/>
                  </a:lnTo>
                  <a:cubicBezTo>
                    <a:pt x="61" y="10997"/>
                    <a:pt x="0" y="11264"/>
                    <a:pt x="0" y="11400"/>
                  </a:cubicBezTo>
                  <a:cubicBezTo>
                    <a:pt x="0" y="12173"/>
                    <a:pt x="628" y="12800"/>
                    <a:pt x="1402" y="12800"/>
                  </a:cubicBezTo>
                  <a:cubicBezTo>
                    <a:pt x="1556" y="12800"/>
                    <a:pt x="1854" y="12726"/>
                    <a:pt x="1864" y="12725"/>
                  </a:cubicBezTo>
                  <a:lnTo>
                    <a:pt x="5256" y="11833"/>
                  </a:lnTo>
                  <a:cubicBezTo>
                    <a:pt x="5513" y="11757"/>
                    <a:pt x="5747" y="11618"/>
                    <a:pt x="5938" y="11427"/>
                  </a:cubicBezTo>
                  <a:lnTo>
                    <a:pt x="12043" y="5274"/>
                  </a:lnTo>
                  <a:cubicBezTo>
                    <a:pt x="13153" y="4162"/>
                    <a:pt x="13028" y="2300"/>
                    <a:pt x="11758" y="1032"/>
                  </a:cubicBezTo>
                  <a:close/>
                  <a:moveTo>
                    <a:pt x="6406" y="9518"/>
                  </a:moveTo>
                  <a:cubicBezTo>
                    <a:pt x="6373" y="9157"/>
                    <a:pt x="6271" y="8803"/>
                    <a:pt x="6118" y="8467"/>
                  </a:cubicBezTo>
                  <a:lnTo>
                    <a:pt x="9900" y="4686"/>
                  </a:lnTo>
                  <a:cubicBezTo>
                    <a:pt x="10131" y="5416"/>
                    <a:pt x="10012" y="6180"/>
                    <a:pt x="9506" y="6687"/>
                  </a:cubicBezTo>
                  <a:cubicBezTo>
                    <a:pt x="9502" y="6690"/>
                    <a:pt x="9498" y="6692"/>
                    <a:pt x="9496" y="6696"/>
                  </a:cubicBezTo>
                  <a:lnTo>
                    <a:pt x="9501" y="6701"/>
                  </a:lnTo>
                  <a:lnTo>
                    <a:pt x="6410" y="9817"/>
                  </a:lnTo>
                  <a:cubicBezTo>
                    <a:pt x="6410" y="9717"/>
                    <a:pt x="6415" y="9620"/>
                    <a:pt x="6406" y="9518"/>
                  </a:cubicBezTo>
                  <a:close/>
                  <a:moveTo>
                    <a:pt x="5917" y="8102"/>
                  </a:moveTo>
                  <a:cubicBezTo>
                    <a:pt x="5768" y="7857"/>
                    <a:pt x="5598" y="7620"/>
                    <a:pt x="5388" y="7411"/>
                  </a:cubicBezTo>
                  <a:cubicBezTo>
                    <a:pt x="5144" y="7166"/>
                    <a:pt x="4864" y="6975"/>
                    <a:pt x="4571" y="6814"/>
                  </a:cubicBezTo>
                  <a:lnTo>
                    <a:pt x="8384" y="3001"/>
                  </a:lnTo>
                  <a:cubicBezTo>
                    <a:pt x="8683" y="3134"/>
                    <a:pt x="8970" y="3323"/>
                    <a:pt x="9223" y="3576"/>
                  </a:cubicBezTo>
                  <a:cubicBezTo>
                    <a:pt x="9439" y="3792"/>
                    <a:pt x="9606" y="4034"/>
                    <a:pt x="9735" y="4285"/>
                  </a:cubicBezTo>
                  <a:lnTo>
                    <a:pt x="5917" y="8102"/>
                  </a:lnTo>
                  <a:close/>
                  <a:moveTo>
                    <a:pt x="4194" y="6625"/>
                  </a:moveTo>
                  <a:cubicBezTo>
                    <a:pt x="3824" y="6476"/>
                    <a:pt x="3436" y="6390"/>
                    <a:pt x="3047" y="6385"/>
                  </a:cubicBezTo>
                  <a:lnTo>
                    <a:pt x="6128" y="3280"/>
                  </a:lnTo>
                  <a:cubicBezTo>
                    <a:pt x="6600" y="2820"/>
                    <a:pt x="7287" y="2688"/>
                    <a:pt x="7963" y="2856"/>
                  </a:cubicBezTo>
                  <a:lnTo>
                    <a:pt x="4194" y="6625"/>
                  </a:lnTo>
                  <a:close/>
                  <a:moveTo>
                    <a:pt x="1667" y="11949"/>
                  </a:moveTo>
                  <a:cubicBezTo>
                    <a:pt x="1623" y="11959"/>
                    <a:pt x="1488" y="11994"/>
                    <a:pt x="1396" y="12000"/>
                  </a:cubicBezTo>
                  <a:cubicBezTo>
                    <a:pt x="1067" y="11996"/>
                    <a:pt x="800" y="11729"/>
                    <a:pt x="800" y="11400"/>
                  </a:cubicBezTo>
                  <a:cubicBezTo>
                    <a:pt x="805" y="11333"/>
                    <a:pt x="832" y="11217"/>
                    <a:pt x="841" y="11175"/>
                  </a:cubicBezTo>
                  <a:lnTo>
                    <a:pt x="1262" y="9650"/>
                  </a:lnTo>
                  <a:cubicBezTo>
                    <a:pt x="1719" y="9637"/>
                    <a:pt x="2211" y="9815"/>
                    <a:pt x="2598" y="10203"/>
                  </a:cubicBezTo>
                  <a:cubicBezTo>
                    <a:pt x="2991" y="10595"/>
                    <a:pt x="3176" y="11096"/>
                    <a:pt x="3156" y="11559"/>
                  </a:cubicBezTo>
                  <a:lnTo>
                    <a:pt x="1667" y="11949"/>
                  </a:lnTo>
                  <a:close/>
                  <a:moveTo>
                    <a:pt x="3550" y="11455"/>
                  </a:moveTo>
                  <a:cubicBezTo>
                    <a:pt x="3540" y="10918"/>
                    <a:pt x="3322" y="10360"/>
                    <a:pt x="2881" y="9920"/>
                  </a:cubicBezTo>
                  <a:cubicBezTo>
                    <a:pt x="2464" y="9502"/>
                    <a:pt x="1918" y="9262"/>
                    <a:pt x="1374" y="9240"/>
                  </a:cubicBezTo>
                  <a:lnTo>
                    <a:pt x="1773" y="7797"/>
                  </a:lnTo>
                  <a:cubicBezTo>
                    <a:pt x="1802" y="7701"/>
                    <a:pt x="1859" y="7606"/>
                    <a:pt x="1929" y="7524"/>
                  </a:cubicBezTo>
                  <a:cubicBezTo>
                    <a:pt x="2732" y="6949"/>
                    <a:pt x="3966" y="7119"/>
                    <a:pt x="4823" y="7977"/>
                  </a:cubicBezTo>
                  <a:cubicBezTo>
                    <a:pt x="5730" y="8883"/>
                    <a:pt x="5870" y="10211"/>
                    <a:pt x="5171" y="11004"/>
                  </a:cubicBezTo>
                  <a:cubicBezTo>
                    <a:pt x="5125" y="11028"/>
                    <a:pt x="5078" y="11052"/>
                    <a:pt x="5028" y="11066"/>
                  </a:cubicBezTo>
                  <a:lnTo>
                    <a:pt x="3550" y="11455"/>
                  </a:lnTo>
                  <a:close/>
                  <a:moveTo>
                    <a:pt x="11476" y="4709"/>
                  </a:moveTo>
                  <a:lnTo>
                    <a:pt x="10803" y="5388"/>
                  </a:lnTo>
                  <a:cubicBezTo>
                    <a:pt x="10803" y="5297"/>
                    <a:pt x="10814" y="5210"/>
                    <a:pt x="10805" y="5118"/>
                  </a:cubicBezTo>
                  <a:cubicBezTo>
                    <a:pt x="10735" y="4344"/>
                    <a:pt x="10374" y="3596"/>
                    <a:pt x="9788" y="3010"/>
                  </a:cubicBezTo>
                  <a:cubicBezTo>
                    <a:pt x="9136" y="2358"/>
                    <a:pt x="8272" y="1984"/>
                    <a:pt x="7417" y="1982"/>
                  </a:cubicBezTo>
                  <a:lnTo>
                    <a:pt x="8079" y="1314"/>
                  </a:lnTo>
                  <a:cubicBezTo>
                    <a:pt x="8411" y="983"/>
                    <a:pt x="8874" y="800"/>
                    <a:pt x="9380" y="800"/>
                  </a:cubicBezTo>
                  <a:cubicBezTo>
                    <a:pt x="10023" y="800"/>
                    <a:pt x="10684" y="1091"/>
                    <a:pt x="11193" y="1598"/>
                  </a:cubicBezTo>
                  <a:cubicBezTo>
                    <a:pt x="11670" y="2074"/>
                    <a:pt x="11954" y="2666"/>
                    <a:pt x="11995" y="3265"/>
                  </a:cubicBezTo>
                  <a:cubicBezTo>
                    <a:pt x="12033" y="3824"/>
                    <a:pt x="11848" y="4336"/>
                    <a:pt x="11476" y="47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55" name="Oval 29"/>
            <p:cNvSpPr/>
            <p:nvPr/>
          </p:nvSpPr>
          <p:spPr>
            <a:xfrm>
              <a:off x="7408790" y="2984537"/>
              <a:ext cx="260495" cy="260495"/>
            </a:xfrm>
            <a:custGeom>
              <a:avLst/>
              <a:gdLst>
                <a:gd name="T0" fmla="*/ 7680 w 12800"/>
                <a:gd name="T1" fmla="*/ 80 h 12800"/>
                <a:gd name="T2" fmla="*/ 7680 w 12800"/>
                <a:gd name="T3" fmla="*/ 960 h 12800"/>
                <a:gd name="T4" fmla="*/ 11920 w 12800"/>
                <a:gd name="T5" fmla="*/ 6320 h 12800"/>
                <a:gd name="T6" fmla="*/ 6400 w 12800"/>
                <a:gd name="T7" fmla="*/ 11840 h 12800"/>
                <a:gd name="T8" fmla="*/ 880 w 12800"/>
                <a:gd name="T9" fmla="*/ 6320 h 12800"/>
                <a:gd name="T10" fmla="*/ 5120 w 12800"/>
                <a:gd name="T11" fmla="*/ 960 h 12800"/>
                <a:gd name="T12" fmla="*/ 5120 w 12800"/>
                <a:gd name="T13" fmla="*/ 80 h 12800"/>
                <a:gd name="T14" fmla="*/ 0 w 12800"/>
                <a:gd name="T15" fmla="*/ 6400 h 12800"/>
                <a:gd name="T16" fmla="*/ 6400 w 12800"/>
                <a:gd name="T17" fmla="*/ 12800 h 12800"/>
                <a:gd name="T18" fmla="*/ 12800 w 12800"/>
                <a:gd name="T19" fmla="*/ 6400 h 12800"/>
                <a:gd name="T20" fmla="*/ 7680 w 12800"/>
                <a:gd name="T21" fmla="*/ 80 h 12800"/>
                <a:gd name="T22" fmla="*/ 6000 w 12800"/>
                <a:gd name="T23" fmla="*/ 0 h 12800"/>
                <a:gd name="T24" fmla="*/ 6880 w 12800"/>
                <a:gd name="T25" fmla="*/ 0 h 12800"/>
                <a:gd name="T26" fmla="*/ 6880 w 12800"/>
                <a:gd name="T27" fmla="*/ 6400 h 12800"/>
                <a:gd name="T28" fmla="*/ 6000 w 12800"/>
                <a:gd name="T29" fmla="*/ 6400 h 12800"/>
                <a:gd name="T30" fmla="*/ 6000 w 12800"/>
                <a:gd name="T31" fmla="*/ 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00" h="12800">
                  <a:moveTo>
                    <a:pt x="7680" y="80"/>
                  </a:moveTo>
                  <a:lnTo>
                    <a:pt x="7680" y="960"/>
                  </a:lnTo>
                  <a:cubicBezTo>
                    <a:pt x="10080" y="1520"/>
                    <a:pt x="11920" y="3760"/>
                    <a:pt x="11920" y="6320"/>
                  </a:cubicBezTo>
                  <a:cubicBezTo>
                    <a:pt x="11920" y="9360"/>
                    <a:pt x="9440" y="11840"/>
                    <a:pt x="6400" y="11840"/>
                  </a:cubicBezTo>
                  <a:cubicBezTo>
                    <a:pt x="3360" y="11840"/>
                    <a:pt x="880" y="9360"/>
                    <a:pt x="880" y="6320"/>
                  </a:cubicBezTo>
                  <a:cubicBezTo>
                    <a:pt x="880" y="3760"/>
                    <a:pt x="2640" y="1520"/>
                    <a:pt x="5120" y="960"/>
                  </a:cubicBezTo>
                  <a:lnTo>
                    <a:pt x="5120" y="80"/>
                  </a:lnTo>
                  <a:cubicBezTo>
                    <a:pt x="2160" y="720"/>
                    <a:pt x="0" y="3280"/>
                    <a:pt x="0" y="6400"/>
                  </a:cubicBezTo>
                  <a:cubicBezTo>
                    <a:pt x="0" y="9920"/>
                    <a:pt x="2880" y="12800"/>
                    <a:pt x="6400" y="12800"/>
                  </a:cubicBezTo>
                  <a:cubicBezTo>
                    <a:pt x="9920" y="12800"/>
                    <a:pt x="12800" y="9920"/>
                    <a:pt x="12800" y="6400"/>
                  </a:cubicBezTo>
                  <a:cubicBezTo>
                    <a:pt x="12800" y="3280"/>
                    <a:pt x="10640" y="720"/>
                    <a:pt x="7680" y="80"/>
                  </a:cubicBezTo>
                  <a:close/>
                  <a:moveTo>
                    <a:pt x="6000" y="0"/>
                  </a:moveTo>
                  <a:lnTo>
                    <a:pt x="6880" y="0"/>
                  </a:lnTo>
                  <a:lnTo>
                    <a:pt x="6880" y="6400"/>
                  </a:lnTo>
                  <a:lnTo>
                    <a:pt x="6000" y="6400"/>
                  </a:lnTo>
                  <a:lnTo>
                    <a:pt x="60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Aclonica" panose="02060503000000020004" pitchFamily="18" charset="0"/>
              </a:endParaRPr>
            </a:p>
          </p:txBody>
        </p:sp>
      </p:grpSp>
      <p:pic>
        <p:nvPicPr>
          <p:cNvPr id="57" name="图形 5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51793" y="2782339"/>
            <a:ext cx="1081760" cy="22746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514048" y="497362"/>
            <a:ext cx="7163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4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94907" y="1961840"/>
            <a:ext cx="9602187" cy="4091733"/>
            <a:chOff x="1513878" y="1841154"/>
            <a:chExt cx="9917339" cy="4226028"/>
          </a:xfrm>
        </p:grpSpPr>
        <p:graphicFrame>
          <p:nvGraphicFramePr>
            <p:cNvPr id="4" name="图表 3"/>
            <p:cNvGraphicFramePr/>
            <p:nvPr/>
          </p:nvGraphicFramePr>
          <p:xfrm>
            <a:off x="6339124" y="1841154"/>
            <a:ext cx="5092093" cy="42260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5" name="组合 4"/>
            <p:cNvGrpSpPr/>
            <p:nvPr/>
          </p:nvGrpSpPr>
          <p:grpSpPr>
            <a:xfrm>
              <a:off x="1513878" y="1841154"/>
              <a:ext cx="3058423" cy="4197929"/>
              <a:chOff x="760783" y="1841154"/>
              <a:chExt cx="3058423" cy="4197929"/>
            </a:xfrm>
          </p:grpSpPr>
          <p:sp>
            <p:nvSpPr>
              <p:cNvPr id="6" name="文本框 5"/>
              <p:cNvSpPr txBox="1"/>
              <p:nvPr/>
            </p:nvSpPr>
            <p:spPr>
              <a:xfrm flipH="1">
                <a:off x="779338" y="1841154"/>
                <a:ext cx="2336715" cy="357547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lIns="0" tIns="0" rIns="0" bIns="0" anchor="t">
                <a:spAutoFit/>
              </a:bodyPr>
              <a:lstStyle>
                <a:defPPr>
                  <a:defRPr lang="zh-CN"/>
                </a:defPPr>
                <a:lvl1pPr lvl="0" algn="just">
                  <a:lnSpc>
                    <a:spcPct val="120000"/>
                  </a:lnSpc>
                  <a:defRPr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icrosoft YaHei Light" panose="020B0502040204020203" pitchFamily="34" charset="-122"/>
                    <a:ea typeface="Microsoft YaHei Light" panose="020B0502040204020203" pitchFamily="34" charset="-122"/>
                  </a:defRPr>
                </a:lvl1pPr>
              </a:lstStyle>
              <a:p>
                <a:r>
                  <a:rPr lang="en-US" altLang="zh-CN" sz="2000" dirty="0">
                    <a:solidFill>
                      <a:schemeClr val="accent1"/>
                    </a:solidFill>
                    <a:latin typeface="Aclonica" panose="02060503000000020004" pitchFamily="18" charset="0"/>
                    <a:ea typeface="Aclonica" panose="02060503000000020004" pitchFamily="18" charset="0"/>
                    <a:cs typeface="Aclonica" panose="02060503000000020004" pitchFamily="18" charset="0"/>
                    <a:sym typeface="Arial" panose="020B0604020202020204" pitchFamily="34" charset="0"/>
                  </a:rPr>
                  <a:t>Title here</a:t>
                </a:r>
                <a:endParaRPr lang="zh-CN" altLang="en-US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" name="圆角矩形 13"/>
              <p:cNvSpPr/>
              <p:nvPr/>
            </p:nvSpPr>
            <p:spPr>
              <a:xfrm rot="16200000">
                <a:off x="760783" y="2486712"/>
                <a:ext cx="588448" cy="588448"/>
              </a:xfrm>
              <a:prstGeom prst="roundRect">
                <a:avLst>
                  <a:gd name="adj" fmla="val 21969"/>
                </a:avLst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 flipH="1">
                <a:off x="1587724" y="2419024"/>
                <a:ext cx="2231481" cy="827344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lIns="0" tIns="0" rIns="0" bIns="0" anchor="t">
                <a:spAutoFit/>
              </a:bodyPr>
              <a:lstStyle>
                <a:defPPr>
                  <a:defRPr lang="zh-CN"/>
                </a:defPPr>
                <a:lvl1pPr lvl="0" algn="just">
                  <a:lnSpc>
                    <a:spcPct val="120000"/>
                  </a:lnSpc>
                  <a:defRPr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icrosoft YaHei Light" panose="020B0502040204020203" pitchFamily="34" charset="-122"/>
                    <a:ea typeface="Microsoft YaHei Light" panose="020B0502040204020203" pitchFamily="34" charset="-122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  <a:cs typeface="Aclonica" panose="02060503000000020004" pitchFamily="18" charset="0"/>
                    <a:sym typeface="Aclonica" panose="02060503000000020004" pitchFamily="18" charset="0"/>
                  </a:rPr>
                  <a:t>Making presentations powerful tools for convincing and teaching.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cs typeface="Aclonica" panose="02060503000000020004" pitchFamily="18" charset="0"/>
                  <a:sym typeface="Aclonica" panose="02060503000000020004" pitchFamily="18" charset="0"/>
                </a:endParaRPr>
              </a:p>
            </p:txBody>
          </p:sp>
          <p:sp>
            <p:nvSpPr>
              <p:cNvPr id="9" name="圆角矩形 9"/>
              <p:cNvSpPr/>
              <p:nvPr/>
            </p:nvSpPr>
            <p:spPr>
              <a:xfrm rot="16200000">
                <a:off x="760783" y="3909959"/>
                <a:ext cx="588448" cy="588448"/>
              </a:xfrm>
              <a:prstGeom prst="roundRect">
                <a:avLst>
                  <a:gd name="adj" fmla="val 21969"/>
                </a:avLst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  <p:sp>
            <p:nvSpPr>
              <p:cNvPr id="10" name="文本框 22"/>
              <p:cNvSpPr txBox="1"/>
              <p:nvPr/>
            </p:nvSpPr>
            <p:spPr>
              <a:xfrm flipH="1">
                <a:off x="1587724" y="3843467"/>
                <a:ext cx="2231482" cy="827344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lIns="0" tIns="0" rIns="0" bIns="0" anchor="t">
                <a:spAutoFit/>
              </a:bodyPr>
              <a:lstStyle>
                <a:defPPr>
                  <a:defRPr lang="zh-CN"/>
                </a:defPPr>
                <a:lvl1pPr lvl="0" algn="just">
                  <a:lnSpc>
                    <a:spcPct val="120000"/>
                  </a:lnSpc>
                  <a:defRPr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icrosoft YaHei Light" panose="020B0502040204020203" pitchFamily="34" charset="-122"/>
                    <a:ea typeface="Microsoft YaHei Light" panose="020B0502040204020203" pitchFamily="34" charset="-122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Manrope SemiBold" charset="0"/>
                    <a:cs typeface="Aclonica" panose="02060503000000020004" pitchFamily="18" charset="0"/>
                    <a:sym typeface="Aclonica" panose="02060503000000020004" pitchFamily="18" charset="0"/>
                  </a:rPr>
                  <a:t>Making presentations powerful tools for convincing and teaching.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Manrope SemiBold" charset="0"/>
                  <a:cs typeface="Aclonica" panose="02060503000000020004" pitchFamily="18" charset="0"/>
                  <a:sym typeface="Aclonica" panose="02060503000000020004" pitchFamily="18" charset="0"/>
                </a:endParaRPr>
              </a:p>
            </p:txBody>
          </p:sp>
          <p:sp>
            <p:nvSpPr>
              <p:cNvPr id="11" name="圆角矩形 11"/>
              <p:cNvSpPr/>
              <p:nvPr/>
            </p:nvSpPr>
            <p:spPr>
              <a:xfrm rot="16200000">
                <a:off x="760783" y="5270286"/>
                <a:ext cx="588448" cy="588448"/>
              </a:xfrm>
              <a:prstGeom prst="roundRect">
                <a:avLst>
                  <a:gd name="adj" fmla="val 21969"/>
                </a:avLst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  <p:sp>
            <p:nvSpPr>
              <p:cNvPr id="12" name="文本框 22"/>
              <p:cNvSpPr txBox="1"/>
              <p:nvPr/>
            </p:nvSpPr>
            <p:spPr>
              <a:xfrm flipH="1">
                <a:off x="1587724" y="5211739"/>
                <a:ext cx="2231482" cy="827344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lIns="0" tIns="0" rIns="0" bIns="0" anchor="t">
                <a:spAutoFit/>
              </a:bodyPr>
              <a:lstStyle>
                <a:defPPr>
                  <a:defRPr lang="zh-CN"/>
                </a:defPPr>
                <a:lvl1pPr lvl="0" algn="just">
                  <a:lnSpc>
                    <a:spcPct val="120000"/>
                  </a:lnSpc>
                  <a:defRPr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icrosoft YaHei Light" panose="020B0502040204020203" pitchFamily="34" charset="-122"/>
                    <a:ea typeface="Microsoft YaHei Light" panose="020B0502040204020203" pitchFamily="34" charset="-122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Manrope SemiBold" charset="0"/>
                    <a:cs typeface="Aclonica" panose="02060503000000020004" pitchFamily="18" charset="0"/>
                    <a:sym typeface="Aclonica" panose="02060503000000020004" pitchFamily="18" charset="0"/>
                  </a:rPr>
                  <a:t>Making presentations powerful tools for convincing and teaching.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Manrope SemiBold" charset="0"/>
                  <a:cs typeface="Aclonica" panose="02060503000000020004" pitchFamily="18" charset="0"/>
                  <a:sym typeface="Aclonica" panose="02060503000000020004" pitchFamily="18" charset="0"/>
                </a:endParaRPr>
              </a:p>
            </p:txBody>
          </p:sp>
          <p:sp>
            <p:nvSpPr>
              <p:cNvPr id="13" name="Oval 1"/>
              <p:cNvSpPr/>
              <p:nvPr/>
            </p:nvSpPr>
            <p:spPr>
              <a:xfrm>
                <a:off x="915614" y="2626713"/>
                <a:ext cx="278788" cy="308448"/>
              </a:xfrm>
              <a:custGeom>
                <a:avLst/>
                <a:gdLst>
                  <a:gd name="T0" fmla="*/ 5709 w 11417"/>
                  <a:gd name="T1" fmla="*/ 0 h 12628"/>
                  <a:gd name="T2" fmla="*/ 2400 w 11417"/>
                  <a:gd name="T3" fmla="*/ 10360 h 12628"/>
                  <a:gd name="T4" fmla="*/ 2589 w 11417"/>
                  <a:gd name="T5" fmla="*/ 10421 h 12628"/>
                  <a:gd name="T6" fmla="*/ 2775 w 11417"/>
                  <a:gd name="T7" fmla="*/ 9834 h 12628"/>
                  <a:gd name="T8" fmla="*/ 647 w 11417"/>
                  <a:gd name="T9" fmla="*/ 5708 h 12628"/>
                  <a:gd name="T10" fmla="*/ 10770 w 11417"/>
                  <a:gd name="T11" fmla="*/ 5708 h 12628"/>
                  <a:gd name="T12" fmla="*/ 8642 w 11417"/>
                  <a:gd name="T13" fmla="*/ 9834 h 12628"/>
                  <a:gd name="T14" fmla="*/ 8830 w 11417"/>
                  <a:gd name="T15" fmla="*/ 10421 h 12628"/>
                  <a:gd name="T16" fmla="*/ 11417 w 11417"/>
                  <a:gd name="T17" fmla="*/ 5708 h 12628"/>
                  <a:gd name="T18" fmla="*/ 6443 w 11417"/>
                  <a:gd name="T19" fmla="*/ 11546 h 12628"/>
                  <a:gd name="T20" fmla="*/ 5052 w 11417"/>
                  <a:gd name="T21" fmla="*/ 11946 h 12628"/>
                  <a:gd name="T22" fmla="*/ 4636 w 11417"/>
                  <a:gd name="T23" fmla="*/ 11716 h 12628"/>
                  <a:gd name="T24" fmla="*/ 4058 w 11417"/>
                  <a:gd name="T25" fmla="*/ 11876 h 12628"/>
                  <a:gd name="T26" fmla="*/ 4130 w 11417"/>
                  <a:gd name="T27" fmla="*/ 12119 h 12628"/>
                  <a:gd name="T28" fmla="*/ 5913 w 11417"/>
                  <a:gd name="T29" fmla="*/ 12321 h 12628"/>
                  <a:gd name="T30" fmla="*/ 6786 w 11417"/>
                  <a:gd name="T31" fmla="*/ 12420 h 12628"/>
                  <a:gd name="T32" fmla="*/ 7002 w 11417"/>
                  <a:gd name="T33" fmla="*/ 12538 h 12628"/>
                  <a:gd name="T34" fmla="*/ 7280 w 11417"/>
                  <a:gd name="T35" fmla="*/ 12002 h 12628"/>
                  <a:gd name="T36" fmla="*/ 1903 w 11417"/>
                  <a:gd name="T37" fmla="*/ 5693 h 12628"/>
                  <a:gd name="T38" fmla="*/ 4010 w 11417"/>
                  <a:gd name="T39" fmla="*/ 9099 h 12628"/>
                  <a:gd name="T40" fmla="*/ 4010 w 11417"/>
                  <a:gd name="T41" fmla="*/ 10613 h 12628"/>
                  <a:gd name="T42" fmla="*/ 6885 w 11417"/>
                  <a:gd name="T43" fmla="*/ 11136 h 12628"/>
                  <a:gd name="T44" fmla="*/ 7408 w 11417"/>
                  <a:gd name="T45" fmla="*/ 9503 h 12628"/>
                  <a:gd name="T46" fmla="*/ 7743 w 11417"/>
                  <a:gd name="T47" fmla="*/ 8909 h 12628"/>
                  <a:gd name="T48" fmla="*/ 5709 w 11417"/>
                  <a:gd name="T49" fmla="*/ 1887 h 12628"/>
                  <a:gd name="T50" fmla="*/ 4951 w 11417"/>
                  <a:gd name="T51" fmla="*/ 10469 h 12628"/>
                  <a:gd name="T52" fmla="*/ 4676 w 11417"/>
                  <a:gd name="T53" fmla="*/ 9913 h 12628"/>
                  <a:gd name="T54" fmla="*/ 6741 w 11417"/>
                  <a:gd name="T55" fmla="*/ 10208 h 12628"/>
                  <a:gd name="T56" fmla="*/ 7408 w 11417"/>
                  <a:gd name="T57" fmla="*/ 8356 h 12628"/>
                  <a:gd name="T58" fmla="*/ 6741 w 11417"/>
                  <a:gd name="T59" fmla="*/ 9021 h 12628"/>
                  <a:gd name="T60" fmla="*/ 6741 w 11417"/>
                  <a:gd name="T61" fmla="*/ 9040 h 12628"/>
                  <a:gd name="T62" fmla="*/ 4676 w 11417"/>
                  <a:gd name="T63" fmla="*/ 9266 h 12628"/>
                  <a:gd name="T64" fmla="*/ 4676 w 11417"/>
                  <a:gd name="T65" fmla="*/ 9020 h 12628"/>
                  <a:gd name="T66" fmla="*/ 4362 w 11417"/>
                  <a:gd name="T67" fmla="*/ 8550 h 12628"/>
                  <a:gd name="T68" fmla="*/ 2550 w 11417"/>
                  <a:gd name="T69" fmla="*/ 5693 h 12628"/>
                  <a:gd name="T70" fmla="*/ 8867 w 11417"/>
                  <a:gd name="T71" fmla="*/ 5693 h 12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417" h="12628">
                    <a:moveTo>
                      <a:pt x="11417" y="5708"/>
                    </a:moveTo>
                    <a:cubicBezTo>
                      <a:pt x="11417" y="2556"/>
                      <a:pt x="8861" y="0"/>
                      <a:pt x="5709" y="0"/>
                    </a:cubicBezTo>
                    <a:cubicBezTo>
                      <a:pt x="2556" y="0"/>
                      <a:pt x="0" y="2556"/>
                      <a:pt x="0" y="5708"/>
                    </a:cubicBezTo>
                    <a:cubicBezTo>
                      <a:pt x="0" y="7628"/>
                      <a:pt x="948" y="9326"/>
                      <a:pt x="2400" y="10360"/>
                    </a:cubicBezTo>
                    <a:lnTo>
                      <a:pt x="2400" y="10360"/>
                    </a:lnTo>
                    <a:cubicBezTo>
                      <a:pt x="2453" y="10399"/>
                      <a:pt x="2518" y="10421"/>
                      <a:pt x="2589" y="10421"/>
                    </a:cubicBezTo>
                    <a:cubicBezTo>
                      <a:pt x="2767" y="10421"/>
                      <a:pt x="2912" y="10276"/>
                      <a:pt x="2912" y="10098"/>
                    </a:cubicBezTo>
                    <a:cubicBezTo>
                      <a:pt x="2912" y="9989"/>
                      <a:pt x="2858" y="9892"/>
                      <a:pt x="2775" y="9834"/>
                    </a:cubicBezTo>
                    <a:lnTo>
                      <a:pt x="2776" y="9834"/>
                    </a:lnTo>
                    <a:cubicBezTo>
                      <a:pt x="1487" y="8916"/>
                      <a:pt x="647" y="7410"/>
                      <a:pt x="647" y="5708"/>
                    </a:cubicBezTo>
                    <a:cubicBezTo>
                      <a:pt x="647" y="2913"/>
                      <a:pt x="2913" y="647"/>
                      <a:pt x="5709" y="647"/>
                    </a:cubicBezTo>
                    <a:cubicBezTo>
                      <a:pt x="8504" y="647"/>
                      <a:pt x="10770" y="2913"/>
                      <a:pt x="10770" y="5708"/>
                    </a:cubicBezTo>
                    <a:cubicBezTo>
                      <a:pt x="10770" y="7410"/>
                      <a:pt x="9930" y="8916"/>
                      <a:pt x="8642" y="9834"/>
                    </a:cubicBezTo>
                    <a:lnTo>
                      <a:pt x="8642" y="9834"/>
                    </a:lnTo>
                    <a:cubicBezTo>
                      <a:pt x="8560" y="9893"/>
                      <a:pt x="8506" y="9989"/>
                      <a:pt x="8506" y="10098"/>
                    </a:cubicBezTo>
                    <a:cubicBezTo>
                      <a:pt x="8506" y="10276"/>
                      <a:pt x="8651" y="10421"/>
                      <a:pt x="8830" y="10421"/>
                    </a:cubicBezTo>
                    <a:cubicBezTo>
                      <a:pt x="8907" y="10421"/>
                      <a:pt x="8978" y="10394"/>
                      <a:pt x="9034" y="10348"/>
                    </a:cubicBezTo>
                    <a:cubicBezTo>
                      <a:pt x="10477" y="9313"/>
                      <a:pt x="11417" y="7620"/>
                      <a:pt x="11417" y="5708"/>
                    </a:cubicBezTo>
                    <a:close/>
                    <a:moveTo>
                      <a:pt x="7280" y="12002"/>
                    </a:moveTo>
                    <a:cubicBezTo>
                      <a:pt x="7078" y="11756"/>
                      <a:pt x="6784" y="11585"/>
                      <a:pt x="6443" y="11546"/>
                    </a:cubicBezTo>
                    <a:cubicBezTo>
                      <a:pt x="6095" y="11507"/>
                      <a:pt x="5764" y="11612"/>
                      <a:pt x="5510" y="11815"/>
                    </a:cubicBezTo>
                    <a:cubicBezTo>
                      <a:pt x="5385" y="11914"/>
                      <a:pt x="5223" y="11965"/>
                      <a:pt x="5052" y="11946"/>
                    </a:cubicBezTo>
                    <a:cubicBezTo>
                      <a:pt x="4882" y="11927"/>
                      <a:pt x="4735" y="11840"/>
                      <a:pt x="4636" y="11716"/>
                    </a:cubicBezTo>
                    <a:lnTo>
                      <a:pt x="4636" y="11716"/>
                    </a:lnTo>
                    <a:cubicBezTo>
                      <a:pt x="4584" y="11648"/>
                      <a:pt x="4507" y="11601"/>
                      <a:pt x="4416" y="11591"/>
                    </a:cubicBezTo>
                    <a:cubicBezTo>
                      <a:pt x="4238" y="11571"/>
                      <a:pt x="4078" y="11698"/>
                      <a:pt x="4058" y="11876"/>
                    </a:cubicBezTo>
                    <a:cubicBezTo>
                      <a:pt x="4047" y="11967"/>
                      <a:pt x="4076" y="12053"/>
                      <a:pt x="4130" y="12119"/>
                    </a:cubicBezTo>
                    <a:lnTo>
                      <a:pt x="4130" y="12119"/>
                    </a:lnTo>
                    <a:cubicBezTo>
                      <a:pt x="4332" y="12373"/>
                      <a:pt x="4631" y="12549"/>
                      <a:pt x="4979" y="12589"/>
                    </a:cubicBezTo>
                    <a:cubicBezTo>
                      <a:pt x="5328" y="12628"/>
                      <a:pt x="5659" y="12523"/>
                      <a:pt x="5913" y="12321"/>
                    </a:cubicBezTo>
                    <a:cubicBezTo>
                      <a:pt x="6037" y="12222"/>
                      <a:pt x="6199" y="12170"/>
                      <a:pt x="6370" y="12189"/>
                    </a:cubicBezTo>
                    <a:cubicBezTo>
                      <a:pt x="6540" y="12209"/>
                      <a:pt x="6687" y="12295"/>
                      <a:pt x="6786" y="12420"/>
                    </a:cubicBezTo>
                    <a:lnTo>
                      <a:pt x="6786" y="12419"/>
                    </a:lnTo>
                    <a:cubicBezTo>
                      <a:pt x="6838" y="12484"/>
                      <a:pt x="6914" y="12528"/>
                      <a:pt x="7002" y="12538"/>
                    </a:cubicBezTo>
                    <a:cubicBezTo>
                      <a:pt x="7179" y="12558"/>
                      <a:pt x="7340" y="12431"/>
                      <a:pt x="7360" y="12253"/>
                    </a:cubicBezTo>
                    <a:cubicBezTo>
                      <a:pt x="7371" y="12158"/>
                      <a:pt x="7339" y="12068"/>
                      <a:pt x="7280" y="12002"/>
                    </a:cubicBezTo>
                    <a:close/>
                    <a:moveTo>
                      <a:pt x="5709" y="1887"/>
                    </a:moveTo>
                    <a:cubicBezTo>
                      <a:pt x="3607" y="1887"/>
                      <a:pt x="1903" y="3591"/>
                      <a:pt x="1903" y="5693"/>
                    </a:cubicBezTo>
                    <a:cubicBezTo>
                      <a:pt x="1903" y="7046"/>
                      <a:pt x="2610" y="8234"/>
                      <a:pt x="3674" y="8909"/>
                    </a:cubicBezTo>
                    <a:cubicBezTo>
                      <a:pt x="3782" y="8978"/>
                      <a:pt x="3894" y="9041"/>
                      <a:pt x="4010" y="9099"/>
                    </a:cubicBezTo>
                    <a:lnTo>
                      <a:pt x="4010" y="9502"/>
                    </a:lnTo>
                    <a:lnTo>
                      <a:pt x="4010" y="10613"/>
                    </a:lnTo>
                    <a:cubicBezTo>
                      <a:pt x="4010" y="10952"/>
                      <a:pt x="4278" y="11136"/>
                      <a:pt x="4532" y="11136"/>
                    </a:cubicBezTo>
                    <a:lnTo>
                      <a:pt x="6885" y="11136"/>
                    </a:lnTo>
                    <a:cubicBezTo>
                      <a:pt x="7212" y="11136"/>
                      <a:pt x="7408" y="10879"/>
                      <a:pt x="7408" y="10613"/>
                    </a:cubicBezTo>
                    <a:lnTo>
                      <a:pt x="7408" y="9503"/>
                    </a:lnTo>
                    <a:lnTo>
                      <a:pt x="7408" y="9099"/>
                    </a:lnTo>
                    <a:cubicBezTo>
                      <a:pt x="7523" y="9041"/>
                      <a:pt x="7635" y="8978"/>
                      <a:pt x="7743" y="8909"/>
                    </a:cubicBezTo>
                    <a:cubicBezTo>
                      <a:pt x="8808" y="8234"/>
                      <a:pt x="9514" y="7046"/>
                      <a:pt x="9514" y="5693"/>
                    </a:cubicBezTo>
                    <a:cubicBezTo>
                      <a:pt x="9514" y="3591"/>
                      <a:pt x="7811" y="1887"/>
                      <a:pt x="5709" y="1887"/>
                    </a:cubicBezTo>
                    <a:close/>
                    <a:moveTo>
                      <a:pt x="6480" y="10469"/>
                    </a:moveTo>
                    <a:lnTo>
                      <a:pt x="4951" y="10469"/>
                    </a:lnTo>
                    <a:cubicBezTo>
                      <a:pt x="4792" y="10469"/>
                      <a:pt x="4676" y="10362"/>
                      <a:pt x="4676" y="10195"/>
                    </a:cubicBezTo>
                    <a:lnTo>
                      <a:pt x="4676" y="9913"/>
                    </a:lnTo>
                    <a:lnTo>
                      <a:pt x="6741" y="9913"/>
                    </a:lnTo>
                    <a:lnTo>
                      <a:pt x="6741" y="10208"/>
                    </a:lnTo>
                    <a:cubicBezTo>
                      <a:pt x="6741" y="10324"/>
                      <a:pt x="6649" y="10469"/>
                      <a:pt x="6480" y="10469"/>
                    </a:cubicBezTo>
                    <a:close/>
                    <a:moveTo>
                      <a:pt x="7408" y="8356"/>
                    </a:moveTo>
                    <a:cubicBezTo>
                      <a:pt x="7288" y="8433"/>
                      <a:pt x="7032" y="8562"/>
                      <a:pt x="7032" y="8562"/>
                    </a:cubicBezTo>
                    <a:cubicBezTo>
                      <a:pt x="6860" y="8643"/>
                      <a:pt x="6741" y="8818"/>
                      <a:pt x="6741" y="9021"/>
                    </a:cubicBezTo>
                    <a:cubicBezTo>
                      <a:pt x="6741" y="9027"/>
                      <a:pt x="6741" y="9034"/>
                      <a:pt x="6742" y="9040"/>
                    </a:cubicBezTo>
                    <a:lnTo>
                      <a:pt x="6741" y="9040"/>
                    </a:lnTo>
                    <a:lnTo>
                      <a:pt x="6741" y="9266"/>
                    </a:lnTo>
                    <a:lnTo>
                      <a:pt x="4676" y="9266"/>
                    </a:lnTo>
                    <a:lnTo>
                      <a:pt x="4676" y="9020"/>
                    </a:lnTo>
                    <a:lnTo>
                      <a:pt x="4676" y="9020"/>
                    </a:lnTo>
                    <a:cubicBezTo>
                      <a:pt x="4676" y="8808"/>
                      <a:pt x="4546" y="8627"/>
                      <a:pt x="4362" y="8551"/>
                    </a:cubicBezTo>
                    <a:lnTo>
                      <a:pt x="4362" y="8550"/>
                    </a:lnTo>
                    <a:cubicBezTo>
                      <a:pt x="4240" y="8493"/>
                      <a:pt x="4123" y="8428"/>
                      <a:pt x="4010" y="8356"/>
                    </a:cubicBezTo>
                    <a:cubicBezTo>
                      <a:pt x="3132" y="7795"/>
                      <a:pt x="2550" y="6812"/>
                      <a:pt x="2550" y="5693"/>
                    </a:cubicBezTo>
                    <a:cubicBezTo>
                      <a:pt x="2550" y="3948"/>
                      <a:pt x="3964" y="2534"/>
                      <a:pt x="5709" y="2534"/>
                    </a:cubicBezTo>
                    <a:cubicBezTo>
                      <a:pt x="7453" y="2534"/>
                      <a:pt x="8867" y="3948"/>
                      <a:pt x="8867" y="5693"/>
                    </a:cubicBezTo>
                    <a:cubicBezTo>
                      <a:pt x="8867" y="6812"/>
                      <a:pt x="8285" y="7795"/>
                      <a:pt x="7408" y="835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  <p:sp>
            <p:nvSpPr>
              <p:cNvPr id="14" name="Oval 12"/>
              <p:cNvSpPr/>
              <p:nvPr/>
            </p:nvSpPr>
            <p:spPr>
              <a:xfrm>
                <a:off x="916445" y="4049960"/>
                <a:ext cx="277126" cy="308448"/>
              </a:xfrm>
              <a:custGeom>
                <a:avLst/>
                <a:gdLst>
                  <a:gd name="connsiteX0" fmla="*/ 242317 w 478344"/>
                  <a:gd name="connsiteY0" fmla="*/ 269436 h 532408"/>
                  <a:gd name="connsiteX1" fmla="*/ 259607 w 478344"/>
                  <a:gd name="connsiteY1" fmla="*/ 281006 h 532408"/>
                  <a:gd name="connsiteX2" fmla="*/ 259607 w 478344"/>
                  <a:gd name="connsiteY2" fmla="*/ 409709 h 532408"/>
                  <a:gd name="connsiteX3" fmla="*/ 243794 w 478344"/>
                  <a:gd name="connsiteY3" fmla="*/ 425470 h 532408"/>
                  <a:gd name="connsiteX4" fmla="*/ 228029 w 478344"/>
                  <a:gd name="connsiteY4" fmla="*/ 409709 h 532408"/>
                  <a:gd name="connsiteX5" fmla="*/ 228029 w 478344"/>
                  <a:gd name="connsiteY5" fmla="*/ 314289 h 532408"/>
                  <a:gd name="connsiteX6" fmla="*/ 222789 w 478344"/>
                  <a:gd name="connsiteY6" fmla="*/ 310670 h 532408"/>
                  <a:gd name="connsiteX7" fmla="*/ 214025 w 478344"/>
                  <a:gd name="connsiteY7" fmla="*/ 313908 h 532408"/>
                  <a:gd name="connsiteX8" fmla="*/ 194878 w 478344"/>
                  <a:gd name="connsiteY8" fmla="*/ 292910 h 532408"/>
                  <a:gd name="connsiteX9" fmla="*/ 202928 w 478344"/>
                  <a:gd name="connsiteY9" fmla="*/ 285434 h 532408"/>
                  <a:gd name="connsiteX10" fmla="*/ 31147 w 478344"/>
                  <a:gd name="connsiteY10" fmla="*/ 196945 h 532408"/>
                  <a:gd name="connsiteX11" fmla="*/ 31147 w 478344"/>
                  <a:gd name="connsiteY11" fmla="*/ 418555 h 532408"/>
                  <a:gd name="connsiteX12" fmla="*/ 113919 w 478344"/>
                  <a:gd name="connsiteY12" fmla="*/ 501314 h 532408"/>
                  <a:gd name="connsiteX13" fmla="*/ 364521 w 478344"/>
                  <a:gd name="connsiteY13" fmla="*/ 501314 h 532408"/>
                  <a:gd name="connsiteX14" fmla="*/ 447293 w 478344"/>
                  <a:gd name="connsiteY14" fmla="*/ 418555 h 532408"/>
                  <a:gd name="connsiteX15" fmla="*/ 447293 w 478344"/>
                  <a:gd name="connsiteY15" fmla="*/ 196945 h 532408"/>
                  <a:gd name="connsiteX16" fmla="*/ 113919 w 478344"/>
                  <a:gd name="connsiteY16" fmla="*/ 63998 h 532408"/>
                  <a:gd name="connsiteX17" fmla="*/ 31099 w 478344"/>
                  <a:gd name="connsiteY17" fmla="*/ 146709 h 532408"/>
                  <a:gd name="connsiteX18" fmla="*/ 31099 w 478344"/>
                  <a:gd name="connsiteY18" fmla="*/ 165851 h 532408"/>
                  <a:gd name="connsiteX19" fmla="*/ 447245 w 478344"/>
                  <a:gd name="connsiteY19" fmla="*/ 165851 h 532408"/>
                  <a:gd name="connsiteX20" fmla="*/ 447245 w 478344"/>
                  <a:gd name="connsiteY20" fmla="*/ 146709 h 532408"/>
                  <a:gd name="connsiteX21" fmla="*/ 364473 w 478344"/>
                  <a:gd name="connsiteY21" fmla="*/ 63998 h 532408"/>
                  <a:gd name="connsiteX22" fmla="*/ 324230 w 478344"/>
                  <a:gd name="connsiteY22" fmla="*/ 63998 h 532408"/>
                  <a:gd name="connsiteX23" fmla="*/ 324230 w 478344"/>
                  <a:gd name="connsiteY23" fmla="*/ 88806 h 532408"/>
                  <a:gd name="connsiteX24" fmla="*/ 308704 w 478344"/>
                  <a:gd name="connsiteY24" fmla="*/ 104329 h 532408"/>
                  <a:gd name="connsiteX25" fmla="*/ 293179 w 478344"/>
                  <a:gd name="connsiteY25" fmla="*/ 88806 h 532408"/>
                  <a:gd name="connsiteX26" fmla="*/ 293179 w 478344"/>
                  <a:gd name="connsiteY26" fmla="*/ 63998 h 532408"/>
                  <a:gd name="connsiteX27" fmla="*/ 185213 w 478344"/>
                  <a:gd name="connsiteY27" fmla="*/ 63998 h 532408"/>
                  <a:gd name="connsiteX28" fmla="*/ 185213 w 478344"/>
                  <a:gd name="connsiteY28" fmla="*/ 88806 h 532408"/>
                  <a:gd name="connsiteX29" fmla="*/ 169687 w 478344"/>
                  <a:gd name="connsiteY29" fmla="*/ 104329 h 532408"/>
                  <a:gd name="connsiteX30" fmla="*/ 154162 w 478344"/>
                  <a:gd name="connsiteY30" fmla="*/ 88806 h 532408"/>
                  <a:gd name="connsiteX31" fmla="*/ 154162 w 478344"/>
                  <a:gd name="connsiteY31" fmla="*/ 63998 h 532408"/>
                  <a:gd name="connsiteX32" fmla="*/ 169687 w 478344"/>
                  <a:gd name="connsiteY32" fmla="*/ 0 h 532408"/>
                  <a:gd name="connsiteX33" fmla="*/ 185213 w 478344"/>
                  <a:gd name="connsiteY33" fmla="*/ 15523 h 532408"/>
                  <a:gd name="connsiteX34" fmla="*/ 185213 w 478344"/>
                  <a:gd name="connsiteY34" fmla="*/ 32856 h 532408"/>
                  <a:gd name="connsiteX35" fmla="*/ 293226 w 478344"/>
                  <a:gd name="connsiteY35" fmla="*/ 32856 h 532408"/>
                  <a:gd name="connsiteX36" fmla="*/ 293226 w 478344"/>
                  <a:gd name="connsiteY36" fmla="*/ 15523 h 532408"/>
                  <a:gd name="connsiteX37" fmla="*/ 308752 w 478344"/>
                  <a:gd name="connsiteY37" fmla="*/ 0 h 532408"/>
                  <a:gd name="connsiteX38" fmla="*/ 324278 w 478344"/>
                  <a:gd name="connsiteY38" fmla="*/ 15523 h 532408"/>
                  <a:gd name="connsiteX39" fmla="*/ 324278 w 478344"/>
                  <a:gd name="connsiteY39" fmla="*/ 32856 h 532408"/>
                  <a:gd name="connsiteX40" fmla="*/ 364521 w 478344"/>
                  <a:gd name="connsiteY40" fmla="*/ 32856 h 532408"/>
                  <a:gd name="connsiteX41" fmla="*/ 478344 w 478344"/>
                  <a:gd name="connsiteY41" fmla="*/ 146709 h 532408"/>
                  <a:gd name="connsiteX42" fmla="*/ 478344 w 478344"/>
                  <a:gd name="connsiteY42" fmla="*/ 418555 h 532408"/>
                  <a:gd name="connsiteX43" fmla="*/ 364473 w 478344"/>
                  <a:gd name="connsiteY43" fmla="*/ 532408 h 532408"/>
                  <a:gd name="connsiteX44" fmla="*/ 113919 w 478344"/>
                  <a:gd name="connsiteY44" fmla="*/ 532408 h 532408"/>
                  <a:gd name="connsiteX45" fmla="*/ 0 w 478344"/>
                  <a:gd name="connsiteY45" fmla="*/ 418555 h 532408"/>
                  <a:gd name="connsiteX46" fmla="*/ 0 w 478344"/>
                  <a:gd name="connsiteY46" fmla="*/ 146709 h 532408"/>
                  <a:gd name="connsiteX47" fmla="*/ 113919 w 478344"/>
                  <a:gd name="connsiteY47" fmla="*/ 32856 h 532408"/>
                  <a:gd name="connsiteX48" fmla="*/ 154162 w 478344"/>
                  <a:gd name="connsiteY48" fmla="*/ 32856 h 532408"/>
                  <a:gd name="connsiteX49" fmla="*/ 154162 w 478344"/>
                  <a:gd name="connsiteY49" fmla="*/ 15523 h 532408"/>
                  <a:gd name="connsiteX50" fmla="*/ 169687 w 478344"/>
                  <a:gd name="connsiteY50" fmla="*/ 0 h 53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478344" h="532408">
                    <a:moveTo>
                      <a:pt x="242317" y="269436"/>
                    </a:moveTo>
                    <a:cubicBezTo>
                      <a:pt x="250557" y="266055"/>
                      <a:pt x="259607" y="272150"/>
                      <a:pt x="259607" y="281006"/>
                    </a:cubicBezTo>
                    <a:lnTo>
                      <a:pt x="259607" y="409709"/>
                    </a:lnTo>
                    <a:cubicBezTo>
                      <a:pt x="259607" y="418375"/>
                      <a:pt x="252510" y="425470"/>
                      <a:pt x="243794" y="425470"/>
                    </a:cubicBezTo>
                    <a:cubicBezTo>
                      <a:pt x="235125" y="425470"/>
                      <a:pt x="228029" y="418471"/>
                      <a:pt x="228029" y="409709"/>
                    </a:cubicBezTo>
                    <a:lnTo>
                      <a:pt x="228029" y="314289"/>
                    </a:lnTo>
                    <a:cubicBezTo>
                      <a:pt x="228029" y="311623"/>
                      <a:pt x="225361" y="309718"/>
                      <a:pt x="222789" y="310670"/>
                    </a:cubicBezTo>
                    <a:lnTo>
                      <a:pt x="214025" y="313908"/>
                    </a:lnTo>
                    <a:cubicBezTo>
                      <a:pt x="201070" y="318812"/>
                      <a:pt x="188877" y="305337"/>
                      <a:pt x="194878" y="292910"/>
                    </a:cubicBezTo>
                    <a:cubicBezTo>
                      <a:pt x="196545" y="289529"/>
                      <a:pt x="199403" y="286863"/>
                      <a:pt x="202928" y="285434"/>
                    </a:cubicBezTo>
                    <a:close/>
                    <a:moveTo>
                      <a:pt x="31147" y="196945"/>
                    </a:moveTo>
                    <a:lnTo>
                      <a:pt x="31147" y="418555"/>
                    </a:lnTo>
                    <a:cubicBezTo>
                      <a:pt x="31147" y="464173"/>
                      <a:pt x="68246" y="501314"/>
                      <a:pt x="113919" y="501314"/>
                    </a:cubicBezTo>
                    <a:lnTo>
                      <a:pt x="364521" y="501314"/>
                    </a:lnTo>
                    <a:cubicBezTo>
                      <a:pt x="410145" y="501314"/>
                      <a:pt x="447293" y="464173"/>
                      <a:pt x="447293" y="418555"/>
                    </a:cubicBezTo>
                    <a:lnTo>
                      <a:pt x="447293" y="196945"/>
                    </a:lnTo>
                    <a:close/>
                    <a:moveTo>
                      <a:pt x="113919" y="63998"/>
                    </a:moveTo>
                    <a:cubicBezTo>
                      <a:pt x="68294" y="63998"/>
                      <a:pt x="31147" y="101091"/>
                      <a:pt x="31099" y="146709"/>
                    </a:cubicBezTo>
                    <a:lnTo>
                      <a:pt x="31099" y="165851"/>
                    </a:lnTo>
                    <a:lnTo>
                      <a:pt x="447245" y="165851"/>
                    </a:lnTo>
                    <a:lnTo>
                      <a:pt x="447245" y="146709"/>
                    </a:lnTo>
                    <a:cubicBezTo>
                      <a:pt x="447245" y="101139"/>
                      <a:pt x="410145" y="63998"/>
                      <a:pt x="364473" y="63998"/>
                    </a:cubicBezTo>
                    <a:lnTo>
                      <a:pt x="324230" y="63998"/>
                    </a:lnTo>
                    <a:lnTo>
                      <a:pt x="324230" y="88806"/>
                    </a:lnTo>
                    <a:cubicBezTo>
                      <a:pt x="324230" y="97377"/>
                      <a:pt x="317277" y="104329"/>
                      <a:pt x="308704" y="104329"/>
                    </a:cubicBezTo>
                    <a:cubicBezTo>
                      <a:pt x="300132" y="104329"/>
                      <a:pt x="293179" y="97377"/>
                      <a:pt x="293179" y="88806"/>
                    </a:cubicBezTo>
                    <a:lnTo>
                      <a:pt x="293179" y="63998"/>
                    </a:lnTo>
                    <a:lnTo>
                      <a:pt x="185213" y="63998"/>
                    </a:lnTo>
                    <a:lnTo>
                      <a:pt x="185213" y="88806"/>
                    </a:lnTo>
                    <a:cubicBezTo>
                      <a:pt x="185213" y="97377"/>
                      <a:pt x="178260" y="104329"/>
                      <a:pt x="169687" y="104329"/>
                    </a:cubicBezTo>
                    <a:cubicBezTo>
                      <a:pt x="161115" y="104329"/>
                      <a:pt x="154162" y="97377"/>
                      <a:pt x="154162" y="88806"/>
                    </a:cubicBezTo>
                    <a:lnTo>
                      <a:pt x="154162" y="63998"/>
                    </a:lnTo>
                    <a:close/>
                    <a:moveTo>
                      <a:pt x="169687" y="0"/>
                    </a:moveTo>
                    <a:cubicBezTo>
                      <a:pt x="178260" y="0"/>
                      <a:pt x="185213" y="6952"/>
                      <a:pt x="185213" y="15523"/>
                    </a:cubicBezTo>
                    <a:lnTo>
                      <a:pt x="185213" y="32856"/>
                    </a:lnTo>
                    <a:lnTo>
                      <a:pt x="293226" y="32856"/>
                    </a:lnTo>
                    <a:lnTo>
                      <a:pt x="293226" y="15523"/>
                    </a:lnTo>
                    <a:cubicBezTo>
                      <a:pt x="293226" y="6952"/>
                      <a:pt x="300179" y="0"/>
                      <a:pt x="308752" y="0"/>
                    </a:cubicBezTo>
                    <a:cubicBezTo>
                      <a:pt x="317324" y="0"/>
                      <a:pt x="324278" y="6952"/>
                      <a:pt x="324278" y="15523"/>
                    </a:cubicBezTo>
                    <a:lnTo>
                      <a:pt x="324278" y="32856"/>
                    </a:lnTo>
                    <a:lnTo>
                      <a:pt x="364521" y="32856"/>
                    </a:lnTo>
                    <a:cubicBezTo>
                      <a:pt x="427290" y="32856"/>
                      <a:pt x="478344" y="83949"/>
                      <a:pt x="478344" y="146709"/>
                    </a:cubicBezTo>
                    <a:lnTo>
                      <a:pt x="478344" y="418555"/>
                    </a:lnTo>
                    <a:cubicBezTo>
                      <a:pt x="478344" y="481362"/>
                      <a:pt x="427290" y="532408"/>
                      <a:pt x="364473" y="532408"/>
                    </a:cubicBezTo>
                    <a:lnTo>
                      <a:pt x="113919" y="532408"/>
                    </a:lnTo>
                    <a:cubicBezTo>
                      <a:pt x="51101" y="532408"/>
                      <a:pt x="0" y="481362"/>
                      <a:pt x="0" y="418555"/>
                    </a:cubicBezTo>
                    <a:lnTo>
                      <a:pt x="0" y="146709"/>
                    </a:lnTo>
                    <a:cubicBezTo>
                      <a:pt x="0" y="83949"/>
                      <a:pt x="51101" y="32856"/>
                      <a:pt x="113919" y="32856"/>
                    </a:cubicBezTo>
                    <a:lnTo>
                      <a:pt x="154162" y="32856"/>
                    </a:lnTo>
                    <a:lnTo>
                      <a:pt x="154162" y="15523"/>
                    </a:lnTo>
                    <a:cubicBezTo>
                      <a:pt x="154162" y="6952"/>
                      <a:pt x="161115" y="0"/>
                      <a:pt x="1696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  <p:sp>
            <p:nvSpPr>
              <p:cNvPr id="15" name="Oval 13"/>
              <p:cNvSpPr/>
              <p:nvPr/>
            </p:nvSpPr>
            <p:spPr>
              <a:xfrm>
                <a:off x="900784" y="5410287"/>
                <a:ext cx="308448" cy="308448"/>
              </a:xfrm>
              <a:custGeom>
                <a:avLst/>
                <a:gdLst>
                  <a:gd name="connsiteX0" fmla="*/ 380231 w 457214"/>
                  <a:gd name="connsiteY0" fmla="*/ 240539 h 457214"/>
                  <a:gd name="connsiteX1" fmla="*/ 390630 w 457214"/>
                  <a:gd name="connsiteY1" fmla="*/ 245818 h 457214"/>
                  <a:gd name="connsiteX2" fmla="*/ 388963 w 457214"/>
                  <a:gd name="connsiteY2" fmla="*/ 267293 h 457214"/>
                  <a:gd name="connsiteX3" fmla="*/ 254532 w 457214"/>
                  <a:gd name="connsiteY3" fmla="*/ 379758 h 457214"/>
                  <a:gd name="connsiteX4" fmla="*/ 234103 w 457214"/>
                  <a:gd name="connsiteY4" fmla="*/ 379758 h 457214"/>
                  <a:gd name="connsiteX5" fmla="*/ 166149 w 457214"/>
                  <a:gd name="connsiteY5" fmla="*/ 314526 h 457214"/>
                  <a:gd name="connsiteX6" fmla="*/ 164863 w 457214"/>
                  <a:gd name="connsiteY6" fmla="*/ 292243 h 457214"/>
                  <a:gd name="connsiteX7" fmla="*/ 187197 w 457214"/>
                  <a:gd name="connsiteY7" fmla="*/ 292624 h 457214"/>
                  <a:gd name="connsiteX8" fmla="*/ 245103 w 457214"/>
                  <a:gd name="connsiteY8" fmla="*/ 348380 h 457214"/>
                  <a:gd name="connsiteX9" fmla="*/ 369153 w 457214"/>
                  <a:gd name="connsiteY9" fmla="*/ 245056 h 457214"/>
                  <a:gd name="connsiteX10" fmla="*/ 369153 w 457214"/>
                  <a:gd name="connsiteY10" fmla="*/ 244152 h 457214"/>
                  <a:gd name="connsiteX11" fmla="*/ 380231 w 457214"/>
                  <a:gd name="connsiteY11" fmla="*/ 240539 h 457214"/>
                  <a:gd name="connsiteX12" fmla="*/ 106701 w 457214"/>
                  <a:gd name="connsiteY12" fmla="*/ 215434 h 457214"/>
                  <a:gd name="connsiteX13" fmla="*/ 178655 w 457214"/>
                  <a:gd name="connsiteY13" fmla="*/ 215434 h 457214"/>
                  <a:gd name="connsiteX14" fmla="*/ 193893 w 457214"/>
                  <a:gd name="connsiteY14" fmla="*/ 230676 h 457214"/>
                  <a:gd name="connsiteX15" fmla="*/ 178655 w 457214"/>
                  <a:gd name="connsiteY15" fmla="*/ 245918 h 457214"/>
                  <a:gd name="connsiteX16" fmla="*/ 106701 w 457214"/>
                  <a:gd name="connsiteY16" fmla="*/ 245918 h 457214"/>
                  <a:gd name="connsiteX17" fmla="*/ 91463 w 457214"/>
                  <a:gd name="connsiteY17" fmla="*/ 230676 h 457214"/>
                  <a:gd name="connsiteX18" fmla="*/ 106701 w 457214"/>
                  <a:gd name="connsiteY18" fmla="*/ 215434 h 457214"/>
                  <a:gd name="connsiteX19" fmla="*/ 106701 w 457214"/>
                  <a:gd name="connsiteY19" fmla="*/ 115172 h 457214"/>
                  <a:gd name="connsiteX20" fmla="*/ 350514 w 457214"/>
                  <a:gd name="connsiteY20" fmla="*/ 115172 h 457214"/>
                  <a:gd name="connsiteX21" fmla="*/ 365752 w 457214"/>
                  <a:gd name="connsiteY21" fmla="*/ 130414 h 457214"/>
                  <a:gd name="connsiteX22" fmla="*/ 350514 w 457214"/>
                  <a:gd name="connsiteY22" fmla="*/ 145656 h 457214"/>
                  <a:gd name="connsiteX23" fmla="*/ 106701 w 457214"/>
                  <a:gd name="connsiteY23" fmla="*/ 145656 h 457214"/>
                  <a:gd name="connsiteX24" fmla="*/ 91463 w 457214"/>
                  <a:gd name="connsiteY24" fmla="*/ 130414 h 457214"/>
                  <a:gd name="connsiteX25" fmla="*/ 106701 w 457214"/>
                  <a:gd name="connsiteY25" fmla="*/ 115172 h 457214"/>
                  <a:gd name="connsiteX26" fmla="*/ 76202 w 457214"/>
                  <a:gd name="connsiteY26" fmla="*/ 30481 h 457214"/>
                  <a:gd name="connsiteX27" fmla="*/ 30481 w 457214"/>
                  <a:gd name="connsiteY27" fmla="*/ 76202 h 457214"/>
                  <a:gd name="connsiteX28" fmla="*/ 30481 w 457214"/>
                  <a:gd name="connsiteY28" fmla="*/ 381012 h 457214"/>
                  <a:gd name="connsiteX29" fmla="*/ 76202 w 457214"/>
                  <a:gd name="connsiteY29" fmla="*/ 426733 h 457214"/>
                  <a:gd name="connsiteX30" fmla="*/ 381012 w 457214"/>
                  <a:gd name="connsiteY30" fmla="*/ 426733 h 457214"/>
                  <a:gd name="connsiteX31" fmla="*/ 426733 w 457214"/>
                  <a:gd name="connsiteY31" fmla="*/ 381012 h 457214"/>
                  <a:gd name="connsiteX32" fmla="*/ 426733 w 457214"/>
                  <a:gd name="connsiteY32" fmla="*/ 76202 h 457214"/>
                  <a:gd name="connsiteX33" fmla="*/ 381012 w 457214"/>
                  <a:gd name="connsiteY33" fmla="*/ 30481 h 457214"/>
                  <a:gd name="connsiteX34" fmla="*/ 76202 w 457214"/>
                  <a:gd name="connsiteY34" fmla="*/ 0 h 457214"/>
                  <a:gd name="connsiteX35" fmla="*/ 381012 w 457214"/>
                  <a:gd name="connsiteY35" fmla="*/ 0 h 457214"/>
                  <a:gd name="connsiteX36" fmla="*/ 457214 w 457214"/>
                  <a:gd name="connsiteY36" fmla="*/ 76202 h 457214"/>
                  <a:gd name="connsiteX37" fmla="*/ 457214 w 457214"/>
                  <a:gd name="connsiteY37" fmla="*/ 381012 h 457214"/>
                  <a:gd name="connsiteX38" fmla="*/ 381012 w 457214"/>
                  <a:gd name="connsiteY38" fmla="*/ 457214 h 457214"/>
                  <a:gd name="connsiteX39" fmla="*/ 76202 w 457214"/>
                  <a:gd name="connsiteY39" fmla="*/ 457214 h 457214"/>
                  <a:gd name="connsiteX40" fmla="*/ 0 w 457214"/>
                  <a:gd name="connsiteY40" fmla="*/ 381012 h 457214"/>
                  <a:gd name="connsiteX41" fmla="*/ 0 w 457214"/>
                  <a:gd name="connsiteY41" fmla="*/ 76202 h 457214"/>
                  <a:gd name="connsiteX42" fmla="*/ 76202 w 457214"/>
                  <a:gd name="connsiteY42" fmla="*/ 0 h 457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457214" h="457214">
                    <a:moveTo>
                      <a:pt x="380231" y="240539"/>
                    </a:moveTo>
                    <a:cubicBezTo>
                      <a:pt x="384118" y="240843"/>
                      <a:pt x="387892" y="242628"/>
                      <a:pt x="390630" y="245818"/>
                    </a:cubicBezTo>
                    <a:cubicBezTo>
                      <a:pt x="396106" y="252246"/>
                      <a:pt x="395344" y="261864"/>
                      <a:pt x="388963" y="267293"/>
                    </a:cubicBezTo>
                    <a:lnTo>
                      <a:pt x="254532" y="379758"/>
                    </a:lnTo>
                    <a:cubicBezTo>
                      <a:pt x="248722" y="384996"/>
                      <a:pt x="239912" y="384996"/>
                      <a:pt x="234103" y="379758"/>
                    </a:cubicBezTo>
                    <a:lnTo>
                      <a:pt x="166149" y="314526"/>
                    </a:lnTo>
                    <a:cubicBezTo>
                      <a:pt x="159339" y="308908"/>
                      <a:pt x="158720" y="298671"/>
                      <a:pt x="164863" y="292243"/>
                    </a:cubicBezTo>
                    <a:cubicBezTo>
                      <a:pt x="171006" y="285862"/>
                      <a:pt x="181244" y="286005"/>
                      <a:pt x="187197" y="292624"/>
                    </a:cubicBezTo>
                    <a:lnTo>
                      <a:pt x="245103" y="348380"/>
                    </a:lnTo>
                    <a:lnTo>
                      <a:pt x="369153" y="245056"/>
                    </a:lnTo>
                    <a:lnTo>
                      <a:pt x="369153" y="244152"/>
                    </a:lnTo>
                    <a:cubicBezTo>
                      <a:pt x="372344" y="241414"/>
                      <a:pt x="376344" y="240235"/>
                      <a:pt x="380231" y="240539"/>
                    </a:cubicBezTo>
                    <a:close/>
                    <a:moveTo>
                      <a:pt x="106701" y="215434"/>
                    </a:moveTo>
                    <a:lnTo>
                      <a:pt x="178655" y="215434"/>
                    </a:lnTo>
                    <a:cubicBezTo>
                      <a:pt x="187036" y="215434"/>
                      <a:pt x="193893" y="222293"/>
                      <a:pt x="193893" y="230676"/>
                    </a:cubicBezTo>
                    <a:cubicBezTo>
                      <a:pt x="193893" y="239107"/>
                      <a:pt x="187036" y="245918"/>
                      <a:pt x="178655" y="245918"/>
                    </a:cubicBezTo>
                    <a:lnTo>
                      <a:pt x="106701" y="245918"/>
                    </a:lnTo>
                    <a:cubicBezTo>
                      <a:pt x="98273" y="245918"/>
                      <a:pt x="91463" y="239107"/>
                      <a:pt x="91463" y="230676"/>
                    </a:cubicBezTo>
                    <a:cubicBezTo>
                      <a:pt x="91463" y="222293"/>
                      <a:pt x="98273" y="215434"/>
                      <a:pt x="106701" y="215434"/>
                    </a:cubicBezTo>
                    <a:close/>
                    <a:moveTo>
                      <a:pt x="106701" y="115172"/>
                    </a:moveTo>
                    <a:lnTo>
                      <a:pt x="350514" y="115172"/>
                    </a:lnTo>
                    <a:cubicBezTo>
                      <a:pt x="358942" y="115172"/>
                      <a:pt x="365752" y="121983"/>
                      <a:pt x="365752" y="130414"/>
                    </a:cubicBezTo>
                    <a:cubicBezTo>
                      <a:pt x="365752" y="138844"/>
                      <a:pt x="358942" y="145656"/>
                      <a:pt x="350514" y="145656"/>
                    </a:cubicBezTo>
                    <a:lnTo>
                      <a:pt x="106701" y="145656"/>
                    </a:lnTo>
                    <a:cubicBezTo>
                      <a:pt x="98273" y="145656"/>
                      <a:pt x="91463" y="138844"/>
                      <a:pt x="91463" y="130414"/>
                    </a:cubicBezTo>
                    <a:cubicBezTo>
                      <a:pt x="91463" y="121983"/>
                      <a:pt x="98273" y="115172"/>
                      <a:pt x="106701" y="115172"/>
                    </a:cubicBezTo>
                    <a:close/>
                    <a:moveTo>
                      <a:pt x="76202" y="30481"/>
                    </a:moveTo>
                    <a:cubicBezTo>
                      <a:pt x="50960" y="30481"/>
                      <a:pt x="30481" y="50913"/>
                      <a:pt x="30481" y="76202"/>
                    </a:cubicBezTo>
                    <a:lnTo>
                      <a:pt x="30481" y="381012"/>
                    </a:lnTo>
                    <a:cubicBezTo>
                      <a:pt x="30481" y="406254"/>
                      <a:pt x="50960" y="426733"/>
                      <a:pt x="76202" y="426733"/>
                    </a:cubicBezTo>
                    <a:lnTo>
                      <a:pt x="381012" y="426733"/>
                    </a:lnTo>
                    <a:cubicBezTo>
                      <a:pt x="406254" y="426733"/>
                      <a:pt x="426733" y="406254"/>
                      <a:pt x="426733" y="381012"/>
                    </a:cubicBezTo>
                    <a:lnTo>
                      <a:pt x="426733" y="76202"/>
                    </a:lnTo>
                    <a:cubicBezTo>
                      <a:pt x="426733" y="50913"/>
                      <a:pt x="406254" y="30481"/>
                      <a:pt x="381012" y="30481"/>
                    </a:cubicBezTo>
                    <a:close/>
                    <a:moveTo>
                      <a:pt x="76202" y="0"/>
                    </a:moveTo>
                    <a:lnTo>
                      <a:pt x="381012" y="0"/>
                    </a:lnTo>
                    <a:cubicBezTo>
                      <a:pt x="423113" y="0"/>
                      <a:pt x="457214" y="34100"/>
                      <a:pt x="457214" y="76202"/>
                    </a:cubicBezTo>
                    <a:lnTo>
                      <a:pt x="457214" y="381012"/>
                    </a:lnTo>
                    <a:cubicBezTo>
                      <a:pt x="457214" y="423066"/>
                      <a:pt x="423113" y="457214"/>
                      <a:pt x="381012" y="457214"/>
                    </a:cubicBezTo>
                    <a:lnTo>
                      <a:pt x="76202" y="457214"/>
                    </a:lnTo>
                    <a:cubicBezTo>
                      <a:pt x="34148" y="457214"/>
                      <a:pt x="0" y="423066"/>
                      <a:pt x="0" y="381012"/>
                    </a:cubicBezTo>
                    <a:lnTo>
                      <a:pt x="0" y="76202"/>
                    </a:lnTo>
                    <a:cubicBezTo>
                      <a:pt x="0" y="34100"/>
                      <a:pt x="34148" y="0"/>
                      <a:pt x="762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</p:grpSp>
      </p:grpSp>
      <p:pic>
        <p:nvPicPr>
          <p:cNvPr id="17" name="图形 1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4416" y="2521347"/>
            <a:ext cx="2061584" cy="34780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514048" y="497362"/>
            <a:ext cx="7163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4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18205" y="2017433"/>
            <a:ext cx="9755590" cy="4098416"/>
            <a:chOff x="899710" y="1725333"/>
            <a:chExt cx="10523211" cy="4420900"/>
          </a:xfrm>
        </p:grpSpPr>
        <p:sp>
          <p:nvSpPr>
            <p:cNvPr id="4" name="转弯箭头"/>
            <p:cNvSpPr/>
            <p:nvPr/>
          </p:nvSpPr>
          <p:spPr>
            <a:xfrm rot="2700000">
              <a:off x="9232815" y="2947804"/>
              <a:ext cx="2096135" cy="2095500"/>
            </a:xfrm>
            <a:prstGeom prst="ben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1" fontAlgn="auto" hangingPunct="1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+mn-ea"/>
              </a:endParaRPr>
            </a:p>
          </p:txBody>
        </p:sp>
        <p:sp>
          <p:nvSpPr>
            <p:cNvPr id="5" name="转弯箭头"/>
            <p:cNvSpPr/>
            <p:nvPr/>
          </p:nvSpPr>
          <p:spPr>
            <a:xfrm rot="18900000" flipV="1">
              <a:off x="7204625" y="3124969"/>
              <a:ext cx="2095500" cy="2096135"/>
            </a:xfrm>
            <a:prstGeom prst="ben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6" name="转弯箭头"/>
            <p:cNvSpPr/>
            <p:nvPr/>
          </p:nvSpPr>
          <p:spPr>
            <a:xfrm rot="2700000">
              <a:off x="5149765" y="2947804"/>
              <a:ext cx="2096135" cy="2095500"/>
            </a:xfrm>
            <a:prstGeom prst="ben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1" fontAlgn="auto" hangingPunct="1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+mn-ea"/>
              </a:endParaRPr>
            </a:p>
          </p:txBody>
        </p:sp>
        <p:sp>
          <p:nvSpPr>
            <p:cNvPr id="7" name="转弯箭头"/>
            <p:cNvSpPr/>
            <p:nvPr/>
          </p:nvSpPr>
          <p:spPr>
            <a:xfrm rot="18900000" flipV="1">
              <a:off x="3121575" y="3124334"/>
              <a:ext cx="2095500" cy="2096135"/>
            </a:xfrm>
            <a:prstGeom prst="ben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8" name="转弯箭头"/>
            <p:cNvSpPr/>
            <p:nvPr/>
          </p:nvSpPr>
          <p:spPr>
            <a:xfrm rot="2700000">
              <a:off x="1066080" y="2947169"/>
              <a:ext cx="2096135" cy="2095500"/>
            </a:xfrm>
            <a:prstGeom prst="ben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1" fontAlgn="auto" hangingPunct="1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+mn-ea"/>
              </a:endParaRPr>
            </a:p>
          </p:txBody>
        </p:sp>
        <p:sp>
          <p:nvSpPr>
            <p:cNvPr id="9" name="文本框 22"/>
            <p:cNvSpPr txBox="1"/>
            <p:nvPr/>
          </p:nvSpPr>
          <p:spPr>
            <a:xfrm flipH="1">
              <a:off x="899710" y="5182551"/>
              <a:ext cx="2138680" cy="963682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making presentations powerful tools for convincing.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10" name="文本框 20"/>
            <p:cNvSpPr txBox="1"/>
            <p:nvPr/>
          </p:nvSpPr>
          <p:spPr>
            <a:xfrm flipH="1">
              <a:off x="899710" y="4762767"/>
              <a:ext cx="2138680" cy="43159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11" name="文本框 22"/>
            <p:cNvSpPr txBox="1"/>
            <p:nvPr/>
          </p:nvSpPr>
          <p:spPr>
            <a:xfrm flipH="1">
              <a:off x="3037121" y="2116088"/>
              <a:ext cx="2138680" cy="963682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making presentations powerful tools for convincing.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12" name="文本框 20"/>
            <p:cNvSpPr txBox="1"/>
            <p:nvPr/>
          </p:nvSpPr>
          <p:spPr>
            <a:xfrm flipH="1">
              <a:off x="3037121" y="1725333"/>
              <a:ext cx="2138679" cy="43159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000" dirty="0">
                  <a:solidFill>
                    <a:schemeClr val="accent2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2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13" name="文本框 22"/>
            <p:cNvSpPr txBox="1"/>
            <p:nvPr/>
          </p:nvSpPr>
          <p:spPr>
            <a:xfrm flipH="1">
              <a:off x="4970060" y="5182551"/>
              <a:ext cx="2138680" cy="963682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making presentations powerful tools for convincing.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14" name="文本框 20"/>
            <p:cNvSpPr txBox="1"/>
            <p:nvPr/>
          </p:nvSpPr>
          <p:spPr>
            <a:xfrm flipH="1">
              <a:off x="4970060" y="4762767"/>
              <a:ext cx="2138680" cy="43159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15" name="文本框 22"/>
            <p:cNvSpPr txBox="1"/>
            <p:nvPr/>
          </p:nvSpPr>
          <p:spPr>
            <a:xfrm flipH="1">
              <a:off x="7170335" y="2116088"/>
              <a:ext cx="2138680" cy="963682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making presentations powerful tools for convincing.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16" name="文本框 20"/>
            <p:cNvSpPr txBox="1"/>
            <p:nvPr/>
          </p:nvSpPr>
          <p:spPr>
            <a:xfrm flipH="1">
              <a:off x="7170334" y="1725333"/>
              <a:ext cx="2138679" cy="43159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000" dirty="0">
                  <a:solidFill>
                    <a:schemeClr val="accent2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2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17" name="文本框 22"/>
            <p:cNvSpPr txBox="1"/>
            <p:nvPr/>
          </p:nvSpPr>
          <p:spPr>
            <a:xfrm flipH="1">
              <a:off x="9082955" y="5182551"/>
              <a:ext cx="2138680" cy="963682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  <a:sym typeface="Aclonica" panose="02060503000000020004" pitchFamily="18" charset="0"/>
                </a:rPr>
                <a:t>making presentations powerful tools for convincing.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  <a:sym typeface="Aclonica" panose="02060503000000020004" pitchFamily="18" charset="0"/>
              </a:endParaRPr>
            </a:p>
          </p:txBody>
        </p:sp>
        <p:sp>
          <p:nvSpPr>
            <p:cNvPr id="18" name="文本框 20"/>
            <p:cNvSpPr txBox="1"/>
            <p:nvPr/>
          </p:nvSpPr>
          <p:spPr>
            <a:xfrm flipH="1">
              <a:off x="9082955" y="4762767"/>
              <a:ext cx="2138680" cy="43159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Title here</a:t>
              </a:r>
              <a:endParaRPr lang="zh-CN" altLang="en-US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0" name="文本框 24"/>
            <p:cNvSpPr txBox="1"/>
            <p:nvPr/>
          </p:nvSpPr>
          <p:spPr>
            <a:xfrm>
              <a:off x="2615499" y="3826210"/>
              <a:ext cx="617192" cy="3972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01</a:t>
              </a:r>
              <a:endParaRPr lang="en-US" altLang="zh-CN">
                <a:solidFill>
                  <a:schemeClr val="bg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1" name="文本框 25"/>
            <p:cNvSpPr txBox="1"/>
            <p:nvPr/>
          </p:nvSpPr>
          <p:spPr>
            <a:xfrm>
              <a:off x="4695096" y="3826210"/>
              <a:ext cx="616585" cy="3972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02</a:t>
              </a:r>
              <a:endParaRPr lang="en-US" altLang="zh-CN">
                <a:solidFill>
                  <a:schemeClr val="bg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2" name="文本框 26"/>
            <p:cNvSpPr txBox="1"/>
            <p:nvPr/>
          </p:nvSpPr>
          <p:spPr>
            <a:xfrm>
              <a:off x="6732176" y="3826210"/>
              <a:ext cx="616585" cy="3972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03</a:t>
              </a:r>
              <a:endParaRPr lang="en-US" altLang="zh-CN">
                <a:solidFill>
                  <a:schemeClr val="bg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3" name="文本框 30"/>
            <p:cNvSpPr txBox="1"/>
            <p:nvPr/>
          </p:nvSpPr>
          <p:spPr>
            <a:xfrm>
              <a:off x="8751794" y="3826210"/>
              <a:ext cx="634047" cy="3972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dirty="0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04</a:t>
              </a:r>
              <a:endParaRPr lang="en-US" altLang="zh-CN" dirty="0">
                <a:solidFill>
                  <a:schemeClr val="bg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4" name="文本框 31"/>
            <p:cNvSpPr txBox="1"/>
            <p:nvPr/>
          </p:nvSpPr>
          <p:spPr>
            <a:xfrm>
              <a:off x="10806336" y="3826210"/>
              <a:ext cx="616585" cy="3972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dirty="0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  <a:sym typeface="Arial" panose="020B0604020202020204" pitchFamily="34" charset="0"/>
                </a:rPr>
                <a:t>05</a:t>
              </a:r>
              <a:endParaRPr lang="en-US" altLang="zh-CN" dirty="0">
                <a:solidFill>
                  <a:schemeClr val="bg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  <a:sym typeface="Arial" panose="020B0604020202020204" pitchFamily="34" charset="0"/>
              </a:endParaRPr>
            </a:p>
          </p:txBody>
        </p:sp>
      </p:grpSp>
      <p:pic>
        <p:nvPicPr>
          <p:cNvPr id="2" name="图形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87317" y="4331261"/>
            <a:ext cx="1654680" cy="23103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65100" y="203200"/>
            <a:ext cx="11861800" cy="6451600"/>
          </a:xfrm>
          <a:prstGeom prst="roundRect">
            <a:avLst>
              <a:gd name="adj" fmla="val 23950"/>
            </a:avLst>
          </a:prstGeom>
          <a:solidFill>
            <a:srgbClr val="FD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5100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65100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726106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726106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993" y="2976213"/>
            <a:ext cx="2712721" cy="3635045"/>
          </a:xfrm>
          <a:prstGeom prst="rect">
            <a:avLst/>
          </a:prstGeom>
        </p:spPr>
      </p:pic>
      <p:pic>
        <p:nvPicPr>
          <p:cNvPr id="39" name="图形 3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515868" y="3029396"/>
            <a:ext cx="2123140" cy="3581862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3293457" y="1131220"/>
            <a:ext cx="560508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8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02</a:t>
            </a:r>
            <a:endParaRPr lang="en-US" altLang="zh-CN" sz="138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514048" y="3250486"/>
            <a:ext cx="7163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6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2" name="任意多边形: 形状 41"/>
          <p:cNvSpPr/>
          <p:nvPr/>
        </p:nvSpPr>
        <p:spPr>
          <a:xfrm>
            <a:off x="3620370" y="4086961"/>
            <a:ext cx="4951261" cy="203200"/>
          </a:xfrm>
          <a:custGeom>
            <a:avLst/>
            <a:gdLst>
              <a:gd name="connsiteX0" fmla="*/ 0 w 1597572"/>
              <a:gd name="connsiteY0" fmla="*/ 183151 h 288410"/>
              <a:gd name="connsiteX1" fmla="*/ 294289 w 1597572"/>
              <a:gd name="connsiteY1" fmla="*/ 46516 h 288410"/>
              <a:gd name="connsiteX2" fmla="*/ 935421 w 1597572"/>
              <a:gd name="connsiteY2" fmla="*/ 288254 h 288410"/>
              <a:gd name="connsiteX3" fmla="*/ 1103586 w 1597572"/>
              <a:gd name="connsiteY3" fmla="*/ 4475 h 288410"/>
              <a:gd name="connsiteX4" fmla="*/ 1597572 w 1597572"/>
              <a:gd name="connsiteY4" fmla="*/ 141109 h 28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572" h="288410">
                <a:moveTo>
                  <a:pt x="0" y="183151"/>
                </a:moveTo>
                <a:cubicBezTo>
                  <a:pt x="69193" y="106075"/>
                  <a:pt x="138386" y="28999"/>
                  <a:pt x="294289" y="46516"/>
                </a:cubicBezTo>
                <a:cubicBezTo>
                  <a:pt x="450192" y="64033"/>
                  <a:pt x="800538" y="295261"/>
                  <a:pt x="935421" y="288254"/>
                </a:cubicBezTo>
                <a:cubicBezTo>
                  <a:pt x="1070304" y="281247"/>
                  <a:pt x="993228" y="28999"/>
                  <a:pt x="1103586" y="4475"/>
                </a:cubicBezTo>
                <a:cubicBezTo>
                  <a:pt x="1213944" y="-20049"/>
                  <a:pt x="1405758" y="60530"/>
                  <a:pt x="1597572" y="141109"/>
                </a:cubicBezTo>
              </a:path>
            </a:pathLst>
          </a:custGeom>
          <a:noFill/>
          <a:ln w="28575">
            <a:solidFill>
              <a:srgbClr val="F9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247419" y="4593203"/>
            <a:ext cx="5697162" cy="61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Presentations are communication tools that can be used as,lectures, speeches, reports, and more. Most of the time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514048" y="497362"/>
            <a:ext cx="7163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4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13765" y="2010075"/>
            <a:ext cx="10164470" cy="3825757"/>
            <a:chOff x="575260" y="1921174"/>
            <a:chExt cx="11002345" cy="4141121"/>
          </a:xfrm>
        </p:grpSpPr>
        <p:grpSp>
          <p:nvGrpSpPr>
            <p:cNvPr id="4" name="组合 3"/>
            <p:cNvGrpSpPr/>
            <p:nvPr/>
          </p:nvGrpSpPr>
          <p:grpSpPr>
            <a:xfrm>
              <a:off x="575260" y="1921174"/>
              <a:ext cx="4798695" cy="4141121"/>
              <a:chOff x="1033780" y="1921174"/>
              <a:chExt cx="4798695" cy="4141121"/>
            </a:xfrm>
          </p:grpSpPr>
          <p:sp>
            <p:nvSpPr>
              <p:cNvPr id="21" name="上箭头 3"/>
              <p:cNvSpPr/>
              <p:nvPr/>
            </p:nvSpPr>
            <p:spPr>
              <a:xfrm>
                <a:off x="1069340" y="1921174"/>
                <a:ext cx="2028825" cy="2065655"/>
              </a:xfrm>
              <a:prstGeom prst="upArrow">
                <a:avLst>
                  <a:gd name="adj1" fmla="val 71556"/>
                  <a:gd name="adj2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Manrope SemiBold" charset="0"/>
                  <a:ea typeface="Manrope SemiBold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251585" y="3500419"/>
                <a:ext cx="1664335" cy="1664335"/>
              </a:xfrm>
              <a:prstGeom prst="ellipse">
                <a:avLst/>
              </a:prstGeom>
              <a:solidFill>
                <a:schemeClr val="accent2"/>
              </a:solidFill>
              <a:ln w="146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Manrope SemiBold" charset="0"/>
                  <a:ea typeface="Manrope SemiBold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23" name="上箭头 7"/>
              <p:cNvSpPr/>
              <p:nvPr/>
            </p:nvSpPr>
            <p:spPr>
              <a:xfrm>
                <a:off x="3725545" y="1921174"/>
                <a:ext cx="2028825" cy="2065655"/>
              </a:xfrm>
              <a:prstGeom prst="upArrow">
                <a:avLst>
                  <a:gd name="adj1" fmla="val 71556"/>
                  <a:gd name="adj2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Manrope SemiBold" charset="0"/>
                  <a:ea typeface="Manrope SemiBold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907790" y="3500419"/>
                <a:ext cx="1664335" cy="1664335"/>
              </a:xfrm>
              <a:prstGeom prst="ellipse">
                <a:avLst/>
              </a:prstGeom>
              <a:solidFill>
                <a:schemeClr val="accent2"/>
              </a:solidFill>
              <a:ln w="146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Manrope SemiBold" charset="0"/>
                  <a:ea typeface="Manrope SemiBold" charset="0"/>
                  <a:cs typeface="Aclonica" panose="02060503000000020004" pitchFamily="18" charset="0"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1997710" y="2683809"/>
                <a:ext cx="0" cy="63055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文本框 24"/>
              <p:cNvSpPr txBox="1"/>
              <p:nvPr/>
            </p:nvSpPr>
            <p:spPr>
              <a:xfrm>
                <a:off x="1429385" y="2523154"/>
                <a:ext cx="458470" cy="999403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bg1"/>
                    </a:solidFill>
                    <a:latin typeface="Aclonica" panose="02060503000000020004" pitchFamily="18" charset="0"/>
                    <a:ea typeface="Aclonica" panose="02060503000000020004" pitchFamily="18" charset="0"/>
                    <a:cs typeface="Aclonica" panose="02060503000000020004" pitchFamily="18" charset="0"/>
                  </a:rPr>
                  <a:t>A</a:t>
                </a:r>
                <a:endParaRPr lang="en-US" altLang="zh-CN" sz="4000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4685030" y="2683809"/>
                <a:ext cx="0" cy="63055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文本框 28"/>
              <p:cNvSpPr txBox="1"/>
              <p:nvPr/>
            </p:nvSpPr>
            <p:spPr>
              <a:xfrm>
                <a:off x="4116070" y="2523789"/>
                <a:ext cx="458470" cy="98552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bg1"/>
                    </a:solidFill>
                    <a:latin typeface="Aclonica" panose="02060503000000020004" pitchFamily="18" charset="0"/>
                    <a:ea typeface="Aclonica" panose="02060503000000020004" pitchFamily="18" charset="0"/>
                    <a:cs typeface="Aclonica" panose="02060503000000020004" pitchFamily="18" charset="0"/>
                  </a:rPr>
                  <a:t>B</a:t>
                </a:r>
                <a:endParaRPr lang="en-US" altLang="zh-CN" sz="4000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29" name="文本框 22"/>
              <p:cNvSpPr txBox="1"/>
              <p:nvPr/>
            </p:nvSpPr>
            <p:spPr>
              <a:xfrm flipH="1">
                <a:off x="1069340" y="5261909"/>
                <a:ext cx="1936115" cy="800386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fontAlgn="auto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anrope SemiBold" charset="0"/>
                    <a:ea typeface="Manrope SemiBold" charset="0"/>
                    <a:cs typeface="Aclonica" panose="02060503000000020004" pitchFamily="18" charset="0"/>
                    <a:sym typeface="Manrope SemiBold" charset="0"/>
                  </a:rPr>
                  <a:t>Making presentations powerful tools for teaching.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Aclonica" panose="02060503000000020004" pitchFamily="18" charset="0"/>
                  <a:sym typeface="Manrope SemiBold" charset="0"/>
                </a:endParaRPr>
              </a:p>
            </p:txBody>
          </p:sp>
          <p:sp>
            <p:nvSpPr>
              <p:cNvPr id="30" name="文本框 22"/>
              <p:cNvSpPr txBox="1"/>
              <p:nvPr/>
            </p:nvSpPr>
            <p:spPr>
              <a:xfrm flipH="1">
                <a:off x="3741420" y="5261909"/>
                <a:ext cx="1936115" cy="800386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fontAlgn="auto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anrope SemiBold" charset="0"/>
                    <a:ea typeface="Manrope SemiBold" charset="0"/>
                    <a:cs typeface="Aclonica" panose="02060503000000020004" pitchFamily="18" charset="0"/>
                    <a:sym typeface="Manrope SemiBold" charset="0"/>
                  </a:rPr>
                  <a:t>Making presentations powerful tools for teaching.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Aclonica" panose="02060503000000020004" pitchFamily="18" charset="0"/>
                  <a:sym typeface="Manrope SemiBold" charset="0"/>
                </a:endParaRPr>
              </a:p>
            </p:txBody>
          </p:sp>
          <p:sp>
            <p:nvSpPr>
              <p:cNvPr id="31" name="文本框 15"/>
              <p:cNvSpPr txBox="1"/>
              <p:nvPr/>
            </p:nvSpPr>
            <p:spPr>
              <a:xfrm>
                <a:off x="1033780" y="3884033"/>
                <a:ext cx="2185670" cy="878723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3200">
                    <a:solidFill>
                      <a:schemeClr val="bg1"/>
                    </a:solidFill>
                    <a:latin typeface="Aclonica" panose="02060503000000020004" pitchFamily="18" charset="0"/>
                    <a:ea typeface="Aclonica" panose="02060503000000020004" pitchFamily="18" charset="0"/>
                    <a:cs typeface="Aclonica" panose="02060503000000020004" pitchFamily="18" charset="0"/>
                  </a:rPr>
                  <a:t>48%</a:t>
                </a:r>
                <a:endParaRPr lang="en-US" altLang="zh-CN" sz="3200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32" name="文本框 16"/>
              <p:cNvSpPr txBox="1"/>
              <p:nvPr/>
            </p:nvSpPr>
            <p:spPr>
              <a:xfrm>
                <a:off x="3646805" y="3849743"/>
                <a:ext cx="2185670" cy="878723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3200">
                    <a:solidFill>
                      <a:schemeClr val="bg1"/>
                    </a:solidFill>
                    <a:latin typeface="Aclonica" panose="02060503000000020004" pitchFamily="18" charset="0"/>
                    <a:ea typeface="Aclonica" panose="02060503000000020004" pitchFamily="18" charset="0"/>
                    <a:cs typeface="Aclonica" panose="02060503000000020004" pitchFamily="18" charset="0"/>
                  </a:rPr>
                  <a:t>52%</a:t>
                </a:r>
                <a:endParaRPr lang="en-US" altLang="zh-CN" sz="3200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33" name="Oval 1"/>
              <p:cNvSpPr/>
              <p:nvPr/>
            </p:nvSpPr>
            <p:spPr>
              <a:xfrm>
                <a:off x="2225409" y="2822916"/>
                <a:ext cx="335515" cy="355301"/>
              </a:xfrm>
              <a:custGeom>
                <a:avLst/>
                <a:gdLst>
                  <a:gd name="T0" fmla="*/ 7776 w 10880"/>
                  <a:gd name="T1" fmla="*/ 9792 h 11520"/>
                  <a:gd name="T2" fmla="*/ 7232 w 10880"/>
                  <a:gd name="T3" fmla="*/ 8800 h 11520"/>
                  <a:gd name="T4" fmla="*/ 8000 w 10880"/>
                  <a:gd name="T5" fmla="*/ 9120 h 11520"/>
                  <a:gd name="T6" fmla="*/ 9408 w 10880"/>
                  <a:gd name="T7" fmla="*/ 8160 h 11520"/>
                  <a:gd name="T8" fmla="*/ 8224 w 10880"/>
                  <a:gd name="T9" fmla="*/ 9792 h 11520"/>
                  <a:gd name="T10" fmla="*/ 8000 w 10880"/>
                  <a:gd name="T11" fmla="*/ 4480 h 11520"/>
                  <a:gd name="T12" fmla="*/ 1920 w 10880"/>
                  <a:gd name="T13" fmla="*/ 4800 h 11520"/>
                  <a:gd name="T14" fmla="*/ 8000 w 10880"/>
                  <a:gd name="T15" fmla="*/ 5120 h 11520"/>
                  <a:gd name="T16" fmla="*/ 8000 w 10880"/>
                  <a:gd name="T17" fmla="*/ 4480 h 11520"/>
                  <a:gd name="T18" fmla="*/ 2240 w 10880"/>
                  <a:gd name="T19" fmla="*/ 6400 h 11520"/>
                  <a:gd name="T20" fmla="*/ 2240 w 10880"/>
                  <a:gd name="T21" fmla="*/ 7040 h 11520"/>
                  <a:gd name="T22" fmla="*/ 4480 w 10880"/>
                  <a:gd name="T23" fmla="*/ 6720 h 11520"/>
                  <a:gd name="T24" fmla="*/ 4160 w 10880"/>
                  <a:gd name="T25" fmla="*/ 8320 h 11520"/>
                  <a:gd name="T26" fmla="*/ 1920 w 10880"/>
                  <a:gd name="T27" fmla="*/ 8640 h 11520"/>
                  <a:gd name="T28" fmla="*/ 4160 w 10880"/>
                  <a:gd name="T29" fmla="*/ 8960 h 11520"/>
                  <a:gd name="T30" fmla="*/ 4160 w 10880"/>
                  <a:gd name="T31" fmla="*/ 8320 h 11520"/>
                  <a:gd name="T32" fmla="*/ 2240 w 10880"/>
                  <a:gd name="T33" fmla="*/ 2560 h 11520"/>
                  <a:gd name="T34" fmla="*/ 2240 w 10880"/>
                  <a:gd name="T35" fmla="*/ 3200 h 11520"/>
                  <a:gd name="T36" fmla="*/ 8320 w 10880"/>
                  <a:gd name="T37" fmla="*/ 2880 h 11520"/>
                  <a:gd name="T38" fmla="*/ 9920 w 10880"/>
                  <a:gd name="T39" fmla="*/ 0 h 11520"/>
                  <a:gd name="T40" fmla="*/ 0 w 10880"/>
                  <a:gd name="T41" fmla="*/ 320 h 11520"/>
                  <a:gd name="T42" fmla="*/ 320 w 10880"/>
                  <a:gd name="T43" fmla="*/ 11520 h 11520"/>
                  <a:gd name="T44" fmla="*/ 5440 w 10880"/>
                  <a:gd name="T45" fmla="*/ 11200 h 11520"/>
                  <a:gd name="T46" fmla="*/ 640 w 10880"/>
                  <a:gd name="T47" fmla="*/ 10880 h 11520"/>
                  <a:gd name="T48" fmla="*/ 9600 w 10880"/>
                  <a:gd name="T49" fmla="*/ 640 h 11520"/>
                  <a:gd name="T50" fmla="*/ 9920 w 10880"/>
                  <a:gd name="T51" fmla="*/ 5760 h 11520"/>
                  <a:gd name="T52" fmla="*/ 10240 w 10880"/>
                  <a:gd name="T53" fmla="*/ 320 h 11520"/>
                  <a:gd name="T54" fmla="*/ 8320 w 10880"/>
                  <a:gd name="T55" fmla="*/ 7040 h 11520"/>
                  <a:gd name="T56" fmla="*/ 8320 w 10880"/>
                  <a:gd name="T57" fmla="*/ 10880 h 11520"/>
                  <a:gd name="T58" fmla="*/ 8320 w 10880"/>
                  <a:gd name="T59" fmla="*/ 7040 h 11520"/>
                  <a:gd name="T60" fmla="*/ 5760 w 10880"/>
                  <a:gd name="T61" fmla="*/ 8960 h 11520"/>
                  <a:gd name="T62" fmla="*/ 10880 w 10880"/>
                  <a:gd name="T63" fmla="*/ 8960 h 11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80" h="11520">
                    <a:moveTo>
                      <a:pt x="8000" y="9888"/>
                    </a:moveTo>
                    <a:cubicBezTo>
                      <a:pt x="7904" y="9888"/>
                      <a:pt x="7840" y="9856"/>
                      <a:pt x="7776" y="9792"/>
                    </a:cubicBezTo>
                    <a:lnTo>
                      <a:pt x="7232" y="9248"/>
                    </a:lnTo>
                    <a:cubicBezTo>
                      <a:pt x="7104" y="9120"/>
                      <a:pt x="7104" y="8928"/>
                      <a:pt x="7232" y="8800"/>
                    </a:cubicBezTo>
                    <a:cubicBezTo>
                      <a:pt x="7360" y="8672"/>
                      <a:pt x="7552" y="8672"/>
                      <a:pt x="7680" y="8800"/>
                    </a:cubicBezTo>
                    <a:lnTo>
                      <a:pt x="8000" y="9120"/>
                    </a:lnTo>
                    <a:lnTo>
                      <a:pt x="8960" y="8160"/>
                    </a:lnTo>
                    <a:cubicBezTo>
                      <a:pt x="9088" y="8032"/>
                      <a:pt x="9280" y="8032"/>
                      <a:pt x="9408" y="8160"/>
                    </a:cubicBezTo>
                    <a:cubicBezTo>
                      <a:pt x="9536" y="8288"/>
                      <a:pt x="9536" y="8480"/>
                      <a:pt x="9408" y="8608"/>
                    </a:cubicBezTo>
                    <a:lnTo>
                      <a:pt x="8224" y="9792"/>
                    </a:lnTo>
                    <a:cubicBezTo>
                      <a:pt x="8160" y="9856"/>
                      <a:pt x="8096" y="9888"/>
                      <a:pt x="8000" y="9888"/>
                    </a:cubicBezTo>
                    <a:close/>
                    <a:moveTo>
                      <a:pt x="8000" y="4480"/>
                    </a:moveTo>
                    <a:lnTo>
                      <a:pt x="2240" y="4480"/>
                    </a:lnTo>
                    <a:cubicBezTo>
                      <a:pt x="2080" y="4480"/>
                      <a:pt x="1920" y="4640"/>
                      <a:pt x="1920" y="4800"/>
                    </a:cubicBezTo>
                    <a:cubicBezTo>
                      <a:pt x="1920" y="4960"/>
                      <a:pt x="2080" y="5120"/>
                      <a:pt x="2240" y="5120"/>
                    </a:cubicBezTo>
                    <a:lnTo>
                      <a:pt x="8000" y="5120"/>
                    </a:lnTo>
                    <a:cubicBezTo>
                      <a:pt x="8160" y="5120"/>
                      <a:pt x="8320" y="4960"/>
                      <a:pt x="8320" y="4800"/>
                    </a:cubicBezTo>
                    <a:cubicBezTo>
                      <a:pt x="8320" y="4640"/>
                      <a:pt x="8160" y="4480"/>
                      <a:pt x="8000" y="4480"/>
                    </a:cubicBezTo>
                    <a:close/>
                    <a:moveTo>
                      <a:pt x="4160" y="6400"/>
                    </a:moveTo>
                    <a:lnTo>
                      <a:pt x="2240" y="6400"/>
                    </a:lnTo>
                    <a:cubicBezTo>
                      <a:pt x="2080" y="6400"/>
                      <a:pt x="1920" y="6528"/>
                      <a:pt x="1920" y="6720"/>
                    </a:cubicBezTo>
                    <a:cubicBezTo>
                      <a:pt x="1920" y="6880"/>
                      <a:pt x="2080" y="7040"/>
                      <a:pt x="2240" y="7040"/>
                    </a:cubicBezTo>
                    <a:lnTo>
                      <a:pt x="4160" y="7040"/>
                    </a:lnTo>
                    <a:cubicBezTo>
                      <a:pt x="4352" y="7040"/>
                      <a:pt x="4480" y="6880"/>
                      <a:pt x="4480" y="6720"/>
                    </a:cubicBezTo>
                    <a:cubicBezTo>
                      <a:pt x="4480" y="6528"/>
                      <a:pt x="4352" y="6400"/>
                      <a:pt x="4160" y="6400"/>
                    </a:cubicBezTo>
                    <a:close/>
                    <a:moveTo>
                      <a:pt x="4160" y="8320"/>
                    </a:moveTo>
                    <a:lnTo>
                      <a:pt x="2240" y="8320"/>
                    </a:lnTo>
                    <a:cubicBezTo>
                      <a:pt x="2080" y="8320"/>
                      <a:pt x="1920" y="8448"/>
                      <a:pt x="1920" y="8640"/>
                    </a:cubicBezTo>
                    <a:cubicBezTo>
                      <a:pt x="1920" y="8800"/>
                      <a:pt x="2080" y="8960"/>
                      <a:pt x="2240" y="8960"/>
                    </a:cubicBezTo>
                    <a:lnTo>
                      <a:pt x="4160" y="8960"/>
                    </a:lnTo>
                    <a:cubicBezTo>
                      <a:pt x="4320" y="8960"/>
                      <a:pt x="4480" y="8800"/>
                      <a:pt x="4480" y="8640"/>
                    </a:cubicBezTo>
                    <a:cubicBezTo>
                      <a:pt x="4480" y="8448"/>
                      <a:pt x="4320" y="8320"/>
                      <a:pt x="4160" y="8320"/>
                    </a:cubicBezTo>
                    <a:close/>
                    <a:moveTo>
                      <a:pt x="8000" y="2560"/>
                    </a:moveTo>
                    <a:lnTo>
                      <a:pt x="2240" y="2560"/>
                    </a:lnTo>
                    <a:cubicBezTo>
                      <a:pt x="2080" y="2560"/>
                      <a:pt x="1920" y="2720"/>
                      <a:pt x="1920" y="2880"/>
                    </a:cubicBezTo>
                    <a:cubicBezTo>
                      <a:pt x="1920" y="3040"/>
                      <a:pt x="2080" y="3200"/>
                      <a:pt x="2240" y="3200"/>
                    </a:cubicBezTo>
                    <a:lnTo>
                      <a:pt x="8000" y="3200"/>
                    </a:lnTo>
                    <a:cubicBezTo>
                      <a:pt x="8160" y="3200"/>
                      <a:pt x="8320" y="3040"/>
                      <a:pt x="8320" y="2880"/>
                    </a:cubicBezTo>
                    <a:cubicBezTo>
                      <a:pt x="8320" y="2720"/>
                      <a:pt x="8160" y="2560"/>
                      <a:pt x="8000" y="2560"/>
                    </a:cubicBezTo>
                    <a:close/>
                    <a:moveTo>
                      <a:pt x="9920" y="0"/>
                    </a:moveTo>
                    <a:lnTo>
                      <a:pt x="320" y="0"/>
                    </a:lnTo>
                    <a:cubicBezTo>
                      <a:pt x="160" y="0"/>
                      <a:pt x="0" y="160"/>
                      <a:pt x="0" y="320"/>
                    </a:cubicBezTo>
                    <a:lnTo>
                      <a:pt x="0" y="11200"/>
                    </a:lnTo>
                    <a:cubicBezTo>
                      <a:pt x="0" y="11360"/>
                      <a:pt x="160" y="11520"/>
                      <a:pt x="320" y="11520"/>
                    </a:cubicBezTo>
                    <a:lnTo>
                      <a:pt x="5120" y="11520"/>
                    </a:lnTo>
                    <a:cubicBezTo>
                      <a:pt x="5312" y="11520"/>
                      <a:pt x="5440" y="11392"/>
                      <a:pt x="5440" y="11200"/>
                    </a:cubicBezTo>
                    <a:cubicBezTo>
                      <a:pt x="5440" y="11008"/>
                      <a:pt x="5312" y="10880"/>
                      <a:pt x="5120" y="10880"/>
                    </a:cubicBezTo>
                    <a:lnTo>
                      <a:pt x="640" y="10880"/>
                    </a:lnTo>
                    <a:lnTo>
                      <a:pt x="640" y="640"/>
                    </a:lnTo>
                    <a:lnTo>
                      <a:pt x="9600" y="640"/>
                    </a:lnTo>
                    <a:lnTo>
                      <a:pt x="9600" y="5440"/>
                    </a:lnTo>
                    <a:cubicBezTo>
                      <a:pt x="9600" y="5632"/>
                      <a:pt x="9728" y="5760"/>
                      <a:pt x="9920" y="5760"/>
                    </a:cubicBezTo>
                    <a:cubicBezTo>
                      <a:pt x="10112" y="5760"/>
                      <a:pt x="10240" y="5632"/>
                      <a:pt x="10240" y="5440"/>
                    </a:cubicBezTo>
                    <a:lnTo>
                      <a:pt x="10240" y="320"/>
                    </a:lnTo>
                    <a:cubicBezTo>
                      <a:pt x="10240" y="160"/>
                      <a:pt x="10080" y="0"/>
                      <a:pt x="9920" y="0"/>
                    </a:cubicBezTo>
                    <a:close/>
                    <a:moveTo>
                      <a:pt x="8320" y="7040"/>
                    </a:moveTo>
                    <a:cubicBezTo>
                      <a:pt x="9376" y="7040"/>
                      <a:pt x="10240" y="7904"/>
                      <a:pt x="10240" y="8960"/>
                    </a:cubicBezTo>
                    <a:cubicBezTo>
                      <a:pt x="10240" y="10016"/>
                      <a:pt x="9376" y="10880"/>
                      <a:pt x="8320" y="10880"/>
                    </a:cubicBezTo>
                    <a:cubicBezTo>
                      <a:pt x="7264" y="10880"/>
                      <a:pt x="6400" y="10016"/>
                      <a:pt x="6400" y="8960"/>
                    </a:cubicBezTo>
                    <a:cubicBezTo>
                      <a:pt x="6400" y="7904"/>
                      <a:pt x="7264" y="7040"/>
                      <a:pt x="8320" y="7040"/>
                    </a:cubicBezTo>
                    <a:close/>
                    <a:moveTo>
                      <a:pt x="8320" y="6400"/>
                    </a:moveTo>
                    <a:cubicBezTo>
                      <a:pt x="6912" y="6400"/>
                      <a:pt x="5760" y="7552"/>
                      <a:pt x="5760" y="8960"/>
                    </a:cubicBezTo>
                    <a:cubicBezTo>
                      <a:pt x="5760" y="10368"/>
                      <a:pt x="6912" y="11520"/>
                      <a:pt x="8320" y="11520"/>
                    </a:cubicBezTo>
                    <a:cubicBezTo>
                      <a:pt x="9728" y="11520"/>
                      <a:pt x="10880" y="10368"/>
                      <a:pt x="10880" y="8960"/>
                    </a:cubicBezTo>
                    <a:cubicBezTo>
                      <a:pt x="10880" y="7552"/>
                      <a:pt x="9728" y="6400"/>
                      <a:pt x="8320" y="64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  <p:sp>
            <p:nvSpPr>
              <p:cNvPr id="34" name="Oval 39"/>
              <p:cNvSpPr/>
              <p:nvPr/>
            </p:nvSpPr>
            <p:spPr>
              <a:xfrm>
                <a:off x="4919327" y="2842674"/>
                <a:ext cx="355301" cy="315786"/>
              </a:xfrm>
              <a:custGeom>
                <a:avLst/>
                <a:gdLst>
                  <a:gd name="T0" fmla="*/ 10240 w 11520"/>
                  <a:gd name="T1" fmla="*/ 6432 h 10240"/>
                  <a:gd name="T2" fmla="*/ 10240 w 11520"/>
                  <a:gd name="T3" fmla="*/ 5120 h 10240"/>
                  <a:gd name="T4" fmla="*/ 9920 w 11520"/>
                  <a:gd name="T5" fmla="*/ 4800 h 10240"/>
                  <a:gd name="T6" fmla="*/ 6080 w 11520"/>
                  <a:gd name="T7" fmla="*/ 4800 h 10240"/>
                  <a:gd name="T8" fmla="*/ 6080 w 11520"/>
                  <a:gd name="T9" fmla="*/ 3520 h 10240"/>
                  <a:gd name="T10" fmla="*/ 8320 w 11520"/>
                  <a:gd name="T11" fmla="*/ 3520 h 10240"/>
                  <a:gd name="T12" fmla="*/ 8640 w 11520"/>
                  <a:gd name="T13" fmla="*/ 3200 h 10240"/>
                  <a:gd name="T14" fmla="*/ 8640 w 11520"/>
                  <a:gd name="T15" fmla="*/ 320 h 10240"/>
                  <a:gd name="T16" fmla="*/ 8320 w 11520"/>
                  <a:gd name="T17" fmla="*/ 0 h 10240"/>
                  <a:gd name="T18" fmla="*/ 3200 w 11520"/>
                  <a:gd name="T19" fmla="*/ 0 h 10240"/>
                  <a:gd name="T20" fmla="*/ 2880 w 11520"/>
                  <a:gd name="T21" fmla="*/ 320 h 10240"/>
                  <a:gd name="T22" fmla="*/ 2880 w 11520"/>
                  <a:gd name="T23" fmla="*/ 3200 h 10240"/>
                  <a:gd name="T24" fmla="*/ 3200 w 11520"/>
                  <a:gd name="T25" fmla="*/ 3520 h 10240"/>
                  <a:gd name="T26" fmla="*/ 5440 w 11520"/>
                  <a:gd name="T27" fmla="*/ 3520 h 10240"/>
                  <a:gd name="T28" fmla="*/ 5440 w 11520"/>
                  <a:gd name="T29" fmla="*/ 4800 h 10240"/>
                  <a:gd name="T30" fmla="*/ 1600 w 11520"/>
                  <a:gd name="T31" fmla="*/ 4800 h 10240"/>
                  <a:gd name="T32" fmla="*/ 1280 w 11520"/>
                  <a:gd name="T33" fmla="*/ 5120 h 10240"/>
                  <a:gd name="T34" fmla="*/ 1280 w 11520"/>
                  <a:gd name="T35" fmla="*/ 6432 h 10240"/>
                  <a:gd name="T36" fmla="*/ 0 w 11520"/>
                  <a:gd name="T37" fmla="*/ 8000 h 10240"/>
                  <a:gd name="T38" fmla="*/ 1600 w 11520"/>
                  <a:gd name="T39" fmla="*/ 9600 h 10240"/>
                  <a:gd name="T40" fmla="*/ 3200 w 11520"/>
                  <a:gd name="T41" fmla="*/ 8000 h 10240"/>
                  <a:gd name="T42" fmla="*/ 1920 w 11520"/>
                  <a:gd name="T43" fmla="*/ 6432 h 10240"/>
                  <a:gd name="T44" fmla="*/ 1920 w 11520"/>
                  <a:gd name="T45" fmla="*/ 5440 h 10240"/>
                  <a:gd name="T46" fmla="*/ 5440 w 11520"/>
                  <a:gd name="T47" fmla="*/ 5440 h 10240"/>
                  <a:gd name="T48" fmla="*/ 5440 w 11520"/>
                  <a:gd name="T49" fmla="*/ 7072 h 10240"/>
                  <a:gd name="T50" fmla="*/ 4160 w 11520"/>
                  <a:gd name="T51" fmla="*/ 8640 h 10240"/>
                  <a:gd name="T52" fmla="*/ 5760 w 11520"/>
                  <a:gd name="T53" fmla="*/ 10240 h 10240"/>
                  <a:gd name="T54" fmla="*/ 7360 w 11520"/>
                  <a:gd name="T55" fmla="*/ 8640 h 10240"/>
                  <a:gd name="T56" fmla="*/ 6080 w 11520"/>
                  <a:gd name="T57" fmla="*/ 7072 h 10240"/>
                  <a:gd name="T58" fmla="*/ 6080 w 11520"/>
                  <a:gd name="T59" fmla="*/ 5440 h 10240"/>
                  <a:gd name="T60" fmla="*/ 9600 w 11520"/>
                  <a:gd name="T61" fmla="*/ 5440 h 10240"/>
                  <a:gd name="T62" fmla="*/ 9600 w 11520"/>
                  <a:gd name="T63" fmla="*/ 6432 h 10240"/>
                  <a:gd name="T64" fmla="*/ 8320 w 11520"/>
                  <a:gd name="T65" fmla="*/ 8000 h 10240"/>
                  <a:gd name="T66" fmla="*/ 9920 w 11520"/>
                  <a:gd name="T67" fmla="*/ 9600 h 10240"/>
                  <a:gd name="T68" fmla="*/ 11520 w 11520"/>
                  <a:gd name="T69" fmla="*/ 8000 h 10240"/>
                  <a:gd name="T70" fmla="*/ 10240 w 11520"/>
                  <a:gd name="T71" fmla="*/ 6432 h 10240"/>
                  <a:gd name="T72" fmla="*/ 3520 w 11520"/>
                  <a:gd name="T73" fmla="*/ 640 h 10240"/>
                  <a:gd name="T74" fmla="*/ 8000 w 11520"/>
                  <a:gd name="T75" fmla="*/ 640 h 10240"/>
                  <a:gd name="T76" fmla="*/ 8000 w 11520"/>
                  <a:gd name="T77" fmla="*/ 2880 h 10240"/>
                  <a:gd name="T78" fmla="*/ 3520 w 11520"/>
                  <a:gd name="T79" fmla="*/ 2880 h 10240"/>
                  <a:gd name="T80" fmla="*/ 3520 w 11520"/>
                  <a:gd name="T81" fmla="*/ 640 h 10240"/>
                  <a:gd name="T82" fmla="*/ 2560 w 11520"/>
                  <a:gd name="T83" fmla="*/ 8000 h 10240"/>
                  <a:gd name="T84" fmla="*/ 1600 w 11520"/>
                  <a:gd name="T85" fmla="*/ 8960 h 10240"/>
                  <a:gd name="T86" fmla="*/ 640 w 11520"/>
                  <a:gd name="T87" fmla="*/ 8000 h 10240"/>
                  <a:gd name="T88" fmla="*/ 1280 w 11520"/>
                  <a:gd name="T89" fmla="*/ 7104 h 10240"/>
                  <a:gd name="T90" fmla="*/ 1440 w 11520"/>
                  <a:gd name="T91" fmla="*/ 7072 h 10240"/>
                  <a:gd name="T92" fmla="*/ 1760 w 11520"/>
                  <a:gd name="T93" fmla="*/ 7072 h 10240"/>
                  <a:gd name="T94" fmla="*/ 1920 w 11520"/>
                  <a:gd name="T95" fmla="*/ 7104 h 10240"/>
                  <a:gd name="T96" fmla="*/ 2560 w 11520"/>
                  <a:gd name="T97" fmla="*/ 8000 h 10240"/>
                  <a:gd name="T98" fmla="*/ 6720 w 11520"/>
                  <a:gd name="T99" fmla="*/ 8640 h 10240"/>
                  <a:gd name="T100" fmla="*/ 5760 w 11520"/>
                  <a:gd name="T101" fmla="*/ 9600 h 10240"/>
                  <a:gd name="T102" fmla="*/ 4800 w 11520"/>
                  <a:gd name="T103" fmla="*/ 8640 h 10240"/>
                  <a:gd name="T104" fmla="*/ 5760 w 11520"/>
                  <a:gd name="T105" fmla="*/ 7680 h 10240"/>
                  <a:gd name="T106" fmla="*/ 6720 w 11520"/>
                  <a:gd name="T107" fmla="*/ 8640 h 10240"/>
                  <a:gd name="T108" fmla="*/ 9920 w 11520"/>
                  <a:gd name="T109" fmla="*/ 8960 h 10240"/>
                  <a:gd name="T110" fmla="*/ 8960 w 11520"/>
                  <a:gd name="T111" fmla="*/ 8000 h 10240"/>
                  <a:gd name="T112" fmla="*/ 9600 w 11520"/>
                  <a:gd name="T113" fmla="*/ 7104 h 10240"/>
                  <a:gd name="T114" fmla="*/ 10240 w 11520"/>
                  <a:gd name="T115" fmla="*/ 7104 h 10240"/>
                  <a:gd name="T116" fmla="*/ 10880 w 11520"/>
                  <a:gd name="T117" fmla="*/ 8000 h 10240"/>
                  <a:gd name="T118" fmla="*/ 9920 w 11520"/>
                  <a:gd name="T119" fmla="*/ 8960 h 10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520" h="10240">
                    <a:moveTo>
                      <a:pt x="10240" y="6432"/>
                    </a:moveTo>
                    <a:lnTo>
                      <a:pt x="10240" y="5120"/>
                    </a:lnTo>
                    <a:cubicBezTo>
                      <a:pt x="10240" y="4928"/>
                      <a:pt x="10080" y="4800"/>
                      <a:pt x="9920" y="4800"/>
                    </a:cubicBezTo>
                    <a:lnTo>
                      <a:pt x="6080" y="4800"/>
                    </a:lnTo>
                    <a:lnTo>
                      <a:pt x="6080" y="3520"/>
                    </a:lnTo>
                    <a:lnTo>
                      <a:pt x="8320" y="3520"/>
                    </a:lnTo>
                    <a:cubicBezTo>
                      <a:pt x="8512" y="3520"/>
                      <a:pt x="8640" y="3392"/>
                      <a:pt x="8640" y="3200"/>
                    </a:cubicBezTo>
                    <a:lnTo>
                      <a:pt x="8640" y="320"/>
                    </a:lnTo>
                    <a:cubicBezTo>
                      <a:pt x="8640" y="128"/>
                      <a:pt x="8512" y="0"/>
                      <a:pt x="8320" y="0"/>
                    </a:cubicBezTo>
                    <a:lnTo>
                      <a:pt x="3200" y="0"/>
                    </a:lnTo>
                    <a:cubicBezTo>
                      <a:pt x="3008" y="0"/>
                      <a:pt x="2880" y="128"/>
                      <a:pt x="2880" y="320"/>
                    </a:cubicBezTo>
                    <a:lnTo>
                      <a:pt x="2880" y="3200"/>
                    </a:lnTo>
                    <a:cubicBezTo>
                      <a:pt x="2880" y="3392"/>
                      <a:pt x="3008" y="3520"/>
                      <a:pt x="3200" y="3520"/>
                    </a:cubicBezTo>
                    <a:lnTo>
                      <a:pt x="5440" y="3520"/>
                    </a:lnTo>
                    <a:lnTo>
                      <a:pt x="5440" y="4800"/>
                    </a:lnTo>
                    <a:lnTo>
                      <a:pt x="1600" y="4800"/>
                    </a:lnTo>
                    <a:cubicBezTo>
                      <a:pt x="1440" y="4800"/>
                      <a:pt x="1280" y="4928"/>
                      <a:pt x="1280" y="5120"/>
                    </a:cubicBezTo>
                    <a:lnTo>
                      <a:pt x="1280" y="6432"/>
                    </a:lnTo>
                    <a:cubicBezTo>
                      <a:pt x="544" y="6592"/>
                      <a:pt x="0" y="7232"/>
                      <a:pt x="0" y="8000"/>
                    </a:cubicBezTo>
                    <a:cubicBezTo>
                      <a:pt x="0" y="8896"/>
                      <a:pt x="704" y="9600"/>
                      <a:pt x="1600" y="9600"/>
                    </a:cubicBezTo>
                    <a:cubicBezTo>
                      <a:pt x="2496" y="9600"/>
                      <a:pt x="3200" y="8896"/>
                      <a:pt x="3200" y="8000"/>
                    </a:cubicBezTo>
                    <a:cubicBezTo>
                      <a:pt x="3200" y="7232"/>
                      <a:pt x="2656" y="6592"/>
                      <a:pt x="1920" y="6432"/>
                    </a:cubicBezTo>
                    <a:lnTo>
                      <a:pt x="1920" y="5440"/>
                    </a:lnTo>
                    <a:lnTo>
                      <a:pt x="5440" y="5440"/>
                    </a:lnTo>
                    <a:lnTo>
                      <a:pt x="5440" y="7072"/>
                    </a:lnTo>
                    <a:cubicBezTo>
                      <a:pt x="4704" y="7232"/>
                      <a:pt x="4160" y="7872"/>
                      <a:pt x="4160" y="8640"/>
                    </a:cubicBezTo>
                    <a:cubicBezTo>
                      <a:pt x="4160" y="9536"/>
                      <a:pt x="4864" y="10240"/>
                      <a:pt x="5760" y="10240"/>
                    </a:cubicBezTo>
                    <a:cubicBezTo>
                      <a:pt x="6656" y="10240"/>
                      <a:pt x="7360" y="9536"/>
                      <a:pt x="7360" y="8640"/>
                    </a:cubicBezTo>
                    <a:cubicBezTo>
                      <a:pt x="7360" y="7872"/>
                      <a:pt x="6816" y="7232"/>
                      <a:pt x="6080" y="7072"/>
                    </a:cubicBezTo>
                    <a:lnTo>
                      <a:pt x="6080" y="5440"/>
                    </a:lnTo>
                    <a:lnTo>
                      <a:pt x="9600" y="5440"/>
                    </a:lnTo>
                    <a:lnTo>
                      <a:pt x="9600" y="6432"/>
                    </a:lnTo>
                    <a:cubicBezTo>
                      <a:pt x="8864" y="6592"/>
                      <a:pt x="8320" y="7232"/>
                      <a:pt x="8320" y="8000"/>
                    </a:cubicBezTo>
                    <a:cubicBezTo>
                      <a:pt x="8320" y="8896"/>
                      <a:pt x="9024" y="9600"/>
                      <a:pt x="9920" y="9600"/>
                    </a:cubicBezTo>
                    <a:cubicBezTo>
                      <a:pt x="10816" y="9600"/>
                      <a:pt x="11520" y="8896"/>
                      <a:pt x="11520" y="8000"/>
                    </a:cubicBezTo>
                    <a:cubicBezTo>
                      <a:pt x="11520" y="7232"/>
                      <a:pt x="10976" y="6592"/>
                      <a:pt x="10240" y="6432"/>
                    </a:cubicBezTo>
                    <a:close/>
                    <a:moveTo>
                      <a:pt x="3520" y="640"/>
                    </a:moveTo>
                    <a:lnTo>
                      <a:pt x="8000" y="640"/>
                    </a:lnTo>
                    <a:lnTo>
                      <a:pt x="8000" y="2880"/>
                    </a:lnTo>
                    <a:lnTo>
                      <a:pt x="3520" y="2880"/>
                    </a:lnTo>
                    <a:lnTo>
                      <a:pt x="3520" y="640"/>
                    </a:lnTo>
                    <a:close/>
                    <a:moveTo>
                      <a:pt x="2560" y="8000"/>
                    </a:moveTo>
                    <a:cubicBezTo>
                      <a:pt x="2560" y="8512"/>
                      <a:pt x="2144" y="8960"/>
                      <a:pt x="1600" y="8960"/>
                    </a:cubicBezTo>
                    <a:cubicBezTo>
                      <a:pt x="1056" y="8960"/>
                      <a:pt x="640" y="8512"/>
                      <a:pt x="640" y="8000"/>
                    </a:cubicBezTo>
                    <a:cubicBezTo>
                      <a:pt x="640" y="7584"/>
                      <a:pt x="896" y="7232"/>
                      <a:pt x="1280" y="7104"/>
                    </a:cubicBezTo>
                    <a:cubicBezTo>
                      <a:pt x="1344" y="7072"/>
                      <a:pt x="1376" y="7072"/>
                      <a:pt x="1440" y="7072"/>
                    </a:cubicBezTo>
                    <a:lnTo>
                      <a:pt x="1760" y="7072"/>
                    </a:lnTo>
                    <a:cubicBezTo>
                      <a:pt x="1824" y="7072"/>
                      <a:pt x="1856" y="7104"/>
                      <a:pt x="1920" y="7104"/>
                    </a:cubicBezTo>
                    <a:cubicBezTo>
                      <a:pt x="2304" y="7232"/>
                      <a:pt x="2560" y="7584"/>
                      <a:pt x="2560" y="8000"/>
                    </a:cubicBezTo>
                    <a:close/>
                    <a:moveTo>
                      <a:pt x="6720" y="8640"/>
                    </a:moveTo>
                    <a:cubicBezTo>
                      <a:pt x="6720" y="9152"/>
                      <a:pt x="6304" y="9600"/>
                      <a:pt x="5760" y="9600"/>
                    </a:cubicBezTo>
                    <a:cubicBezTo>
                      <a:pt x="5216" y="9600"/>
                      <a:pt x="4800" y="9152"/>
                      <a:pt x="4800" y="8640"/>
                    </a:cubicBezTo>
                    <a:cubicBezTo>
                      <a:pt x="4800" y="8096"/>
                      <a:pt x="5216" y="7680"/>
                      <a:pt x="5760" y="7680"/>
                    </a:cubicBezTo>
                    <a:cubicBezTo>
                      <a:pt x="6304" y="7680"/>
                      <a:pt x="6720" y="8096"/>
                      <a:pt x="6720" y="8640"/>
                    </a:cubicBezTo>
                    <a:close/>
                    <a:moveTo>
                      <a:pt x="9920" y="8960"/>
                    </a:moveTo>
                    <a:cubicBezTo>
                      <a:pt x="9376" y="8960"/>
                      <a:pt x="8960" y="8512"/>
                      <a:pt x="8960" y="8000"/>
                    </a:cubicBezTo>
                    <a:cubicBezTo>
                      <a:pt x="8960" y="7584"/>
                      <a:pt x="9216" y="7232"/>
                      <a:pt x="9600" y="7104"/>
                    </a:cubicBezTo>
                    <a:lnTo>
                      <a:pt x="10240" y="7104"/>
                    </a:lnTo>
                    <a:cubicBezTo>
                      <a:pt x="10624" y="7232"/>
                      <a:pt x="10880" y="7584"/>
                      <a:pt x="10880" y="8000"/>
                    </a:cubicBezTo>
                    <a:cubicBezTo>
                      <a:pt x="10880" y="8512"/>
                      <a:pt x="10464" y="8960"/>
                      <a:pt x="9920" y="89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6736365" y="1921174"/>
              <a:ext cx="4841240" cy="4141121"/>
              <a:chOff x="6316980" y="1921174"/>
              <a:chExt cx="4841240" cy="4141121"/>
            </a:xfrm>
          </p:grpSpPr>
          <p:sp>
            <p:nvSpPr>
              <p:cNvPr id="6" name="上箭头 10"/>
              <p:cNvSpPr/>
              <p:nvPr/>
            </p:nvSpPr>
            <p:spPr>
              <a:xfrm>
                <a:off x="6395085" y="1921174"/>
                <a:ext cx="2028825" cy="2065655"/>
              </a:xfrm>
              <a:prstGeom prst="upArrow">
                <a:avLst>
                  <a:gd name="adj1" fmla="val 71556"/>
                  <a:gd name="adj2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Manrope SemiBold" charset="0"/>
                  <a:ea typeface="Manrope SemiBold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6577330" y="3500419"/>
                <a:ext cx="1664335" cy="1664335"/>
              </a:xfrm>
              <a:prstGeom prst="ellipse">
                <a:avLst/>
              </a:prstGeom>
              <a:solidFill>
                <a:schemeClr val="accent2"/>
              </a:solidFill>
              <a:ln w="146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Manrope SemiBold" charset="0"/>
                  <a:ea typeface="Manrope SemiBold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8" name="上箭头 13"/>
              <p:cNvSpPr/>
              <p:nvPr/>
            </p:nvSpPr>
            <p:spPr>
              <a:xfrm>
                <a:off x="9050655" y="1921174"/>
                <a:ext cx="2028825" cy="2065655"/>
              </a:xfrm>
              <a:prstGeom prst="upArrow">
                <a:avLst>
                  <a:gd name="adj1" fmla="val 71556"/>
                  <a:gd name="adj2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Manrope SemiBold" charset="0"/>
                  <a:ea typeface="Manrope SemiBold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9232900" y="3500419"/>
                <a:ext cx="1664335" cy="1664335"/>
              </a:xfrm>
              <a:prstGeom prst="ellipse">
                <a:avLst/>
              </a:prstGeom>
              <a:solidFill>
                <a:schemeClr val="accent2"/>
              </a:solidFill>
              <a:ln w="146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Manrope SemiBold" charset="0"/>
                  <a:ea typeface="Manrope SemiBold" charset="0"/>
                  <a:cs typeface="Aclonica" panose="02060503000000020004" pitchFamily="18" charset="0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7354570" y="2683809"/>
                <a:ext cx="0" cy="63055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40"/>
              <p:cNvSpPr txBox="1"/>
              <p:nvPr/>
            </p:nvSpPr>
            <p:spPr>
              <a:xfrm>
                <a:off x="6785610" y="2523789"/>
                <a:ext cx="458470" cy="98552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bg1"/>
                    </a:solidFill>
                    <a:latin typeface="Aclonica" panose="02060503000000020004" pitchFamily="18" charset="0"/>
                    <a:ea typeface="Aclonica" panose="02060503000000020004" pitchFamily="18" charset="0"/>
                    <a:cs typeface="Aclonica" panose="02060503000000020004" pitchFamily="18" charset="0"/>
                  </a:rPr>
                  <a:t>C</a:t>
                </a:r>
                <a:endParaRPr lang="en-US" altLang="zh-CN" sz="4000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10010140" y="2683809"/>
                <a:ext cx="0" cy="63055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文本框 44"/>
              <p:cNvSpPr txBox="1"/>
              <p:nvPr/>
            </p:nvSpPr>
            <p:spPr>
              <a:xfrm>
                <a:off x="9441815" y="2523789"/>
                <a:ext cx="458470" cy="98552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>
                    <a:solidFill>
                      <a:schemeClr val="bg1"/>
                    </a:solidFill>
                    <a:latin typeface="Aclonica" panose="02060503000000020004" pitchFamily="18" charset="0"/>
                    <a:ea typeface="Aclonica" panose="02060503000000020004" pitchFamily="18" charset="0"/>
                    <a:cs typeface="Aclonica" panose="02060503000000020004" pitchFamily="18" charset="0"/>
                  </a:rPr>
                  <a:t>D</a:t>
                </a:r>
                <a:endParaRPr lang="en-US" altLang="zh-CN" sz="4000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14" name="文本框 22"/>
              <p:cNvSpPr txBox="1"/>
              <p:nvPr/>
            </p:nvSpPr>
            <p:spPr>
              <a:xfrm flipH="1">
                <a:off x="6426835" y="5261909"/>
                <a:ext cx="1936115" cy="800386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fontAlgn="auto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anrope SemiBold" charset="0"/>
                    <a:ea typeface="Manrope SemiBold" charset="0"/>
                    <a:cs typeface="Aclonica" panose="02060503000000020004" pitchFamily="18" charset="0"/>
                    <a:sym typeface="Manrope SemiBold" charset="0"/>
                  </a:rPr>
                  <a:t>Making presentations powerful tools for teaching.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Aclonica" panose="02060503000000020004" pitchFamily="18" charset="0"/>
                  <a:sym typeface="Manrope SemiBold" charset="0"/>
                </a:endParaRPr>
              </a:p>
            </p:txBody>
          </p:sp>
          <p:sp>
            <p:nvSpPr>
              <p:cNvPr id="15" name="文本框 22"/>
              <p:cNvSpPr txBox="1"/>
              <p:nvPr/>
            </p:nvSpPr>
            <p:spPr>
              <a:xfrm flipH="1">
                <a:off x="9098280" y="5261909"/>
                <a:ext cx="1936115" cy="800386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fontAlgn="auto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anrope SemiBold" charset="0"/>
                    <a:ea typeface="Manrope SemiBold" charset="0"/>
                    <a:cs typeface="Aclonica" panose="02060503000000020004" pitchFamily="18" charset="0"/>
                    <a:sym typeface="Manrope SemiBold" charset="0"/>
                  </a:rPr>
                  <a:t>Making presentations powerful tools for teaching.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anrope SemiBold" charset="0"/>
                  <a:ea typeface="Manrope SemiBold" charset="0"/>
                  <a:cs typeface="Aclonica" panose="02060503000000020004" pitchFamily="18" charset="0"/>
                  <a:sym typeface="Manrope SemiBold" charset="0"/>
                </a:endParaRPr>
              </a:p>
            </p:txBody>
          </p:sp>
          <p:sp>
            <p:nvSpPr>
              <p:cNvPr id="16" name="文本框 17"/>
              <p:cNvSpPr txBox="1"/>
              <p:nvPr/>
            </p:nvSpPr>
            <p:spPr>
              <a:xfrm>
                <a:off x="6316980" y="3884033"/>
                <a:ext cx="2185670" cy="878723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Aclonica" panose="02060503000000020004" pitchFamily="18" charset="0"/>
                    <a:ea typeface="Aclonica" panose="02060503000000020004" pitchFamily="18" charset="0"/>
                    <a:cs typeface="Aclonica" panose="02060503000000020004" pitchFamily="18" charset="0"/>
                  </a:rPr>
                  <a:t>39%</a:t>
                </a:r>
                <a:endParaRPr lang="en-US" altLang="zh-CN" sz="3200" dirty="0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17" name="文本框 22"/>
              <p:cNvSpPr txBox="1"/>
              <p:nvPr/>
            </p:nvSpPr>
            <p:spPr>
              <a:xfrm>
                <a:off x="8972550" y="3849743"/>
                <a:ext cx="2185670" cy="878723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Aclonica" panose="02060503000000020004" pitchFamily="18" charset="0"/>
                    <a:ea typeface="Aclonica" panose="02060503000000020004" pitchFamily="18" charset="0"/>
                    <a:cs typeface="Aclonica" panose="02060503000000020004" pitchFamily="18" charset="0"/>
                  </a:rPr>
                  <a:t>60%</a:t>
                </a:r>
                <a:endParaRPr lang="en-US" altLang="zh-CN" sz="3200" dirty="0">
                  <a:solidFill>
                    <a:schemeClr val="bg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endParaRPr>
              </a:p>
            </p:txBody>
          </p:sp>
          <p:sp>
            <p:nvSpPr>
              <p:cNvPr id="18" name="Oval 40"/>
              <p:cNvSpPr/>
              <p:nvPr/>
            </p:nvSpPr>
            <p:spPr>
              <a:xfrm>
                <a:off x="7588867" y="2825015"/>
                <a:ext cx="355301" cy="351103"/>
              </a:xfrm>
              <a:custGeom>
                <a:avLst/>
                <a:gdLst>
                  <a:gd name="connsiteX0" fmla="*/ 118248 w 533352"/>
                  <a:gd name="connsiteY0" fmla="*/ 354839 h 527051"/>
                  <a:gd name="connsiteX1" fmla="*/ 327059 w 533352"/>
                  <a:gd name="connsiteY1" fmla="*/ 354839 h 527051"/>
                  <a:gd name="connsiteX2" fmla="*/ 343630 w 533352"/>
                  <a:gd name="connsiteY2" fmla="*/ 371505 h 527051"/>
                  <a:gd name="connsiteX3" fmla="*/ 326963 w 533352"/>
                  <a:gd name="connsiteY3" fmla="*/ 388171 h 527051"/>
                  <a:gd name="connsiteX4" fmla="*/ 118248 w 533352"/>
                  <a:gd name="connsiteY4" fmla="*/ 388171 h 527051"/>
                  <a:gd name="connsiteX5" fmla="*/ 101581 w 533352"/>
                  <a:gd name="connsiteY5" fmla="*/ 371505 h 527051"/>
                  <a:gd name="connsiteX6" fmla="*/ 118248 w 533352"/>
                  <a:gd name="connsiteY6" fmla="*/ 354839 h 527051"/>
                  <a:gd name="connsiteX7" fmla="*/ 118248 w 533352"/>
                  <a:gd name="connsiteY7" fmla="*/ 253841 h 527051"/>
                  <a:gd name="connsiteX8" fmla="*/ 327059 w 533352"/>
                  <a:gd name="connsiteY8" fmla="*/ 253841 h 527051"/>
                  <a:gd name="connsiteX9" fmla="*/ 343630 w 533352"/>
                  <a:gd name="connsiteY9" fmla="*/ 270508 h 527051"/>
                  <a:gd name="connsiteX10" fmla="*/ 326963 w 533352"/>
                  <a:gd name="connsiteY10" fmla="*/ 287174 h 527051"/>
                  <a:gd name="connsiteX11" fmla="*/ 118248 w 533352"/>
                  <a:gd name="connsiteY11" fmla="*/ 287174 h 527051"/>
                  <a:gd name="connsiteX12" fmla="*/ 101581 w 533352"/>
                  <a:gd name="connsiteY12" fmla="*/ 270508 h 527051"/>
                  <a:gd name="connsiteX13" fmla="*/ 118248 w 533352"/>
                  <a:gd name="connsiteY13" fmla="*/ 253841 h 527051"/>
                  <a:gd name="connsiteX14" fmla="*/ 445294 w 533352"/>
                  <a:gd name="connsiteY14" fmla="*/ 145157 h 527051"/>
                  <a:gd name="connsiteX15" fmla="*/ 445294 w 533352"/>
                  <a:gd name="connsiteY15" fmla="*/ 429375 h 527051"/>
                  <a:gd name="connsiteX16" fmla="*/ 420957 w 533352"/>
                  <a:gd name="connsiteY16" fmla="*/ 493857 h 527051"/>
                  <a:gd name="connsiteX17" fmla="*/ 458581 w 533352"/>
                  <a:gd name="connsiteY17" fmla="*/ 493857 h 527051"/>
                  <a:gd name="connsiteX18" fmla="*/ 500063 w 533352"/>
                  <a:gd name="connsiteY18" fmla="*/ 452377 h 527051"/>
                  <a:gd name="connsiteX19" fmla="*/ 500063 w 533352"/>
                  <a:gd name="connsiteY19" fmla="*/ 163587 h 527051"/>
                  <a:gd name="connsiteX20" fmla="*/ 481584 w 533352"/>
                  <a:gd name="connsiteY20" fmla="*/ 145157 h 527051"/>
                  <a:gd name="connsiteX21" fmla="*/ 118248 w 533352"/>
                  <a:gd name="connsiteY21" fmla="*/ 139178 h 527051"/>
                  <a:gd name="connsiteX22" fmla="*/ 327059 w 533352"/>
                  <a:gd name="connsiteY22" fmla="*/ 139178 h 527051"/>
                  <a:gd name="connsiteX23" fmla="*/ 343630 w 533352"/>
                  <a:gd name="connsiteY23" fmla="*/ 155844 h 527051"/>
                  <a:gd name="connsiteX24" fmla="*/ 326963 w 533352"/>
                  <a:gd name="connsiteY24" fmla="*/ 172510 h 527051"/>
                  <a:gd name="connsiteX25" fmla="*/ 118248 w 533352"/>
                  <a:gd name="connsiteY25" fmla="*/ 172510 h 527051"/>
                  <a:gd name="connsiteX26" fmla="*/ 101581 w 533352"/>
                  <a:gd name="connsiteY26" fmla="*/ 155844 h 527051"/>
                  <a:gd name="connsiteX27" fmla="*/ 118248 w 533352"/>
                  <a:gd name="connsiteY27" fmla="*/ 139178 h 527051"/>
                  <a:gd name="connsiteX28" fmla="*/ 75628 w 533352"/>
                  <a:gd name="connsiteY28" fmla="*/ 33384 h 527051"/>
                  <a:gd name="connsiteX29" fmla="*/ 33337 w 533352"/>
                  <a:gd name="connsiteY29" fmla="*/ 75674 h 527051"/>
                  <a:gd name="connsiteX30" fmla="*/ 33337 w 533352"/>
                  <a:gd name="connsiteY30" fmla="*/ 426279 h 527051"/>
                  <a:gd name="connsiteX31" fmla="*/ 100870 w 533352"/>
                  <a:gd name="connsiteY31" fmla="*/ 493810 h 527051"/>
                  <a:gd name="connsiteX32" fmla="*/ 338757 w 533352"/>
                  <a:gd name="connsiteY32" fmla="*/ 493810 h 527051"/>
                  <a:gd name="connsiteX33" fmla="*/ 338757 w 533352"/>
                  <a:gd name="connsiteY33" fmla="*/ 493857 h 527051"/>
                  <a:gd name="connsiteX34" fmla="*/ 347520 w 533352"/>
                  <a:gd name="connsiteY34" fmla="*/ 493857 h 527051"/>
                  <a:gd name="connsiteX35" fmla="*/ 411956 w 533352"/>
                  <a:gd name="connsiteY35" fmla="*/ 429470 h 527051"/>
                  <a:gd name="connsiteX36" fmla="*/ 411956 w 533352"/>
                  <a:gd name="connsiteY36" fmla="*/ 75674 h 527051"/>
                  <a:gd name="connsiteX37" fmla="*/ 369713 w 533352"/>
                  <a:gd name="connsiteY37" fmla="*/ 33384 h 527051"/>
                  <a:gd name="connsiteX38" fmla="*/ 75628 w 533352"/>
                  <a:gd name="connsiteY38" fmla="*/ 0 h 527051"/>
                  <a:gd name="connsiteX39" fmla="*/ 369713 w 533352"/>
                  <a:gd name="connsiteY39" fmla="*/ 0 h 527051"/>
                  <a:gd name="connsiteX40" fmla="*/ 445294 w 533352"/>
                  <a:gd name="connsiteY40" fmla="*/ 75626 h 527051"/>
                  <a:gd name="connsiteX41" fmla="*/ 445294 w 533352"/>
                  <a:gd name="connsiteY41" fmla="*/ 111820 h 527051"/>
                  <a:gd name="connsiteX42" fmla="*/ 481632 w 533352"/>
                  <a:gd name="connsiteY42" fmla="*/ 111820 h 527051"/>
                  <a:gd name="connsiteX43" fmla="*/ 533352 w 533352"/>
                  <a:gd name="connsiteY43" fmla="*/ 163587 h 527051"/>
                  <a:gd name="connsiteX44" fmla="*/ 533352 w 533352"/>
                  <a:gd name="connsiteY44" fmla="*/ 452282 h 527051"/>
                  <a:gd name="connsiteX45" fmla="*/ 458581 w 533352"/>
                  <a:gd name="connsiteY45" fmla="*/ 527051 h 527051"/>
                  <a:gd name="connsiteX46" fmla="*/ 100774 w 533352"/>
                  <a:gd name="connsiteY46" fmla="*/ 527051 h 527051"/>
                  <a:gd name="connsiteX47" fmla="*/ 0 w 533352"/>
                  <a:gd name="connsiteY47" fmla="*/ 426279 h 527051"/>
                  <a:gd name="connsiteX48" fmla="*/ 0 w 533352"/>
                  <a:gd name="connsiteY48" fmla="*/ 75626 h 527051"/>
                  <a:gd name="connsiteX49" fmla="*/ 75628 w 533352"/>
                  <a:gd name="connsiteY49" fmla="*/ 0 h 5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33352" h="527051">
                    <a:moveTo>
                      <a:pt x="118248" y="354839"/>
                    </a:moveTo>
                    <a:lnTo>
                      <a:pt x="327059" y="354839"/>
                    </a:lnTo>
                    <a:cubicBezTo>
                      <a:pt x="336201" y="354839"/>
                      <a:pt x="343630" y="362267"/>
                      <a:pt x="343630" y="371505"/>
                    </a:cubicBezTo>
                    <a:cubicBezTo>
                      <a:pt x="343630" y="380743"/>
                      <a:pt x="336201" y="388171"/>
                      <a:pt x="326963" y="388171"/>
                    </a:cubicBezTo>
                    <a:lnTo>
                      <a:pt x="118248" y="388171"/>
                    </a:lnTo>
                    <a:cubicBezTo>
                      <a:pt x="109010" y="388171"/>
                      <a:pt x="101581" y="380743"/>
                      <a:pt x="101581" y="371505"/>
                    </a:cubicBezTo>
                    <a:cubicBezTo>
                      <a:pt x="101581" y="362267"/>
                      <a:pt x="109010" y="354839"/>
                      <a:pt x="118248" y="354839"/>
                    </a:cubicBezTo>
                    <a:close/>
                    <a:moveTo>
                      <a:pt x="118248" y="253841"/>
                    </a:moveTo>
                    <a:lnTo>
                      <a:pt x="327059" y="253841"/>
                    </a:lnTo>
                    <a:cubicBezTo>
                      <a:pt x="336201" y="253841"/>
                      <a:pt x="343630" y="261270"/>
                      <a:pt x="343630" y="270508"/>
                    </a:cubicBezTo>
                    <a:cubicBezTo>
                      <a:pt x="343630" y="279745"/>
                      <a:pt x="336201" y="287174"/>
                      <a:pt x="326963" y="287174"/>
                    </a:cubicBezTo>
                    <a:lnTo>
                      <a:pt x="118248" y="287174"/>
                    </a:lnTo>
                    <a:cubicBezTo>
                      <a:pt x="109010" y="287174"/>
                      <a:pt x="101581" y="279745"/>
                      <a:pt x="101581" y="270508"/>
                    </a:cubicBezTo>
                    <a:cubicBezTo>
                      <a:pt x="101581" y="261270"/>
                      <a:pt x="109010" y="253841"/>
                      <a:pt x="118248" y="253841"/>
                    </a:cubicBezTo>
                    <a:close/>
                    <a:moveTo>
                      <a:pt x="445294" y="145157"/>
                    </a:moveTo>
                    <a:lnTo>
                      <a:pt x="445294" y="429375"/>
                    </a:lnTo>
                    <a:cubicBezTo>
                      <a:pt x="445294" y="454092"/>
                      <a:pt x="436055" y="476618"/>
                      <a:pt x="420957" y="493857"/>
                    </a:cubicBezTo>
                    <a:lnTo>
                      <a:pt x="458581" y="493857"/>
                    </a:lnTo>
                    <a:cubicBezTo>
                      <a:pt x="481441" y="493857"/>
                      <a:pt x="500063" y="475236"/>
                      <a:pt x="500063" y="452377"/>
                    </a:cubicBezTo>
                    <a:lnTo>
                      <a:pt x="500063" y="163587"/>
                    </a:lnTo>
                    <a:cubicBezTo>
                      <a:pt x="500063" y="153396"/>
                      <a:pt x="491776" y="145157"/>
                      <a:pt x="481584" y="145157"/>
                    </a:cubicBezTo>
                    <a:close/>
                    <a:moveTo>
                      <a:pt x="118248" y="139178"/>
                    </a:moveTo>
                    <a:lnTo>
                      <a:pt x="327059" y="139178"/>
                    </a:lnTo>
                    <a:cubicBezTo>
                      <a:pt x="336201" y="139178"/>
                      <a:pt x="343630" y="146606"/>
                      <a:pt x="343630" y="155844"/>
                    </a:cubicBezTo>
                    <a:cubicBezTo>
                      <a:pt x="343630" y="165082"/>
                      <a:pt x="336201" y="172510"/>
                      <a:pt x="326963" y="172510"/>
                    </a:cubicBezTo>
                    <a:lnTo>
                      <a:pt x="118248" y="172510"/>
                    </a:lnTo>
                    <a:cubicBezTo>
                      <a:pt x="109010" y="172510"/>
                      <a:pt x="101581" y="165082"/>
                      <a:pt x="101581" y="155844"/>
                    </a:cubicBezTo>
                    <a:cubicBezTo>
                      <a:pt x="101581" y="146606"/>
                      <a:pt x="109010" y="139178"/>
                      <a:pt x="118248" y="139178"/>
                    </a:cubicBezTo>
                    <a:close/>
                    <a:moveTo>
                      <a:pt x="75628" y="33384"/>
                    </a:moveTo>
                    <a:cubicBezTo>
                      <a:pt x="52292" y="33384"/>
                      <a:pt x="33337" y="52386"/>
                      <a:pt x="33337" y="75674"/>
                    </a:cubicBezTo>
                    <a:lnTo>
                      <a:pt x="33337" y="426279"/>
                    </a:lnTo>
                    <a:cubicBezTo>
                      <a:pt x="33337" y="463521"/>
                      <a:pt x="63627" y="493810"/>
                      <a:pt x="100870" y="493810"/>
                    </a:cubicBezTo>
                    <a:lnTo>
                      <a:pt x="338757" y="493810"/>
                    </a:lnTo>
                    <a:lnTo>
                      <a:pt x="338757" y="493857"/>
                    </a:lnTo>
                    <a:lnTo>
                      <a:pt x="347520" y="493857"/>
                    </a:lnTo>
                    <a:cubicBezTo>
                      <a:pt x="383096" y="493857"/>
                      <a:pt x="411956" y="464997"/>
                      <a:pt x="411956" y="429470"/>
                    </a:cubicBezTo>
                    <a:lnTo>
                      <a:pt x="411956" y="75674"/>
                    </a:lnTo>
                    <a:cubicBezTo>
                      <a:pt x="411956" y="52338"/>
                      <a:pt x="393049" y="33384"/>
                      <a:pt x="369713" y="33384"/>
                    </a:cubicBezTo>
                    <a:close/>
                    <a:moveTo>
                      <a:pt x="75628" y="0"/>
                    </a:moveTo>
                    <a:lnTo>
                      <a:pt x="369713" y="0"/>
                    </a:lnTo>
                    <a:cubicBezTo>
                      <a:pt x="411385" y="0"/>
                      <a:pt x="445294" y="33908"/>
                      <a:pt x="445294" y="75626"/>
                    </a:cubicBezTo>
                    <a:lnTo>
                      <a:pt x="445294" y="111820"/>
                    </a:lnTo>
                    <a:lnTo>
                      <a:pt x="481632" y="111820"/>
                    </a:lnTo>
                    <a:cubicBezTo>
                      <a:pt x="510207" y="111820"/>
                      <a:pt x="533400" y="135013"/>
                      <a:pt x="533352" y="163587"/>
                    </a:cubicBezTo>
                    <a:lnTo>
                      <a:pt x="533352" y="452282"/>
                    </a:lnTo>
                    <a:cubicBezTo>
                      <a:pt x="533352" y="493524"/>
                      <a:pt x="499824" y="527051"/>
                      <a:pt x="458581" y="527051"/>
                    </a:cubicBezTo>
                    <a:lnTo>
                      <a:pt x="100774" y="527051"/>
                    </a:lnTo>
                    <a:cubicBezTo>
                      <a:pt x="45244" y="527051"/>
                      <a:pt x="0" y="481904"/>
                      <a:pt x="0" y="426279"/>
                    </a:cubicBezTo>
                    <a:lnTo>
                      <a:pt x="0" y="75626"/>
                    </a:lnTo>
                    <a:cubicBezTo>
                      <a:pt x="0" y="33908"/>
                      <a:pt x="33957" y="0"/>
                      <a:pt x="7562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  <p:sp>
            <p:nvSpPr>
              <p:cNvPr id="20" name="Oval 41"/>
              <p:cNvSpPr/>
              <p:nvPr/>
            </p:nvSpPr>
            <p:spPr>
              <a:xfrm>
                <a:off x="10235250" y="2822916"/>
                <a:ext cx="340080" cy="355301"/>
              </a:xfrm>
              <a:custGeom>
                <a:avLst/>
                <a:gdLst>
                  <a:gd name="connsiteX0" fmla="*/ 192945 w 509790"/>
                  <a:gd name="connsiteY0" fmla="*/ 188859 h 532606"/>
                  <a:gd name="connsiteX1" fmla="*/ 158423 w 509790"/>
                  <a:gd name="connsiteY1" fmla="*/ 223392 h 532606"/>
                  <a:gd name="connsiteX2" fmla="*/ 177660 w 509790"/>
                  <a:gd name="connsiteY2" fmla="*/ 236776 h 532606"/>
                  <a:gd name="connsiteX3" fmla="*/ 194373 w 509790"/>
                  <a:gd name="connsiteY3" fmla="*/ 265783 h 532606"/>
                  <a:gd name="connsiteX4" fmla="*/ 194373 w 509790"/>
                  <a:gd name="connsiteY4" fmla="*/ 337801 h 532606"/>
                  <a:gd name="connsiteX5" fmla="*/ 254655 w 509790"/>
                  <a:gd name="connsiteY5" fmla="*/ 344898 h 532606"/>
                  <a:gd name="connsiteX6" fmla="*/ 315223 w 509790"/>
                  <a:gd name="connsiteY6" fmla="*/ 337801 h 532606"/>
                  <a:gd name="connsiteX7" fmla="*/ 315223 w 509790"/>
                  <a:gd name="connsiteY7" fmla="*/ 265783 h 532606"/>
                  <a:gd name="connsiteX8" fmla="*/ 331936 w 509790"/>
                  <a:gd name="connsiteY8" fmla="*/ 236776 h 532606"/>
                  <a:gd name="connsiteX9" fmla="*/ 350887 w 509790"/>
                  <a:gd name="connsiteY9" fmla="*/ 223392 h 532606"/>
                  <a:gd name="connsiteX10" fmla="*/ 316365 w 509790"/>
                  <a:gd name="connsiteY10" fmla="*/ 188859 h 532606"/>
                  <a:gd name="connsiteX11" fmla="*/ 256845 w 509790"/>
                  <a:gd name="connsiteY11" fmla="*/ 208674 h 532606"/>
                  <a:gd name="connsiteX12" fmla="*/ 254798 w 509790"/>
                  <a:gd name="connsiteY12" fmla="*/ 208626 h 532606"/>
                  <a:gd name="connsiteX13" fmla="*/ 254560 w 509790"/>
                  <a:gd name="connsiteY13" fmla="*/ 208626 h 532606"/>
                  <a:gd name="connsiteX14" fmla="*/ 252465 w 509790"/>
                  <a:gd name="connsiteY14" fmla="*/ 208674 h 532606"/>
                  <a:gd name="connsiteX15" fmla="*/ 192945 w 509790"/>
                  <a:gd name="connsiteY15" fmla="*/ 188859 h 532606"/>
                  <a:gd name="connsiteX16" fmla="*/ 197706 w 509790"/>
                  <a:gd name="connsiteY16" fmla="*/ 160138 h 532606"/>
                  <a:gd name="connsiteX17" fmla="*/ 208134 w 509790"/>
                  <a:gd name="connsiteY17" fmla="*/ 165044 h 532606"/>
                  <a:gd name="connsiteX18" fmla="*/ 252608 w 509790"/>
                  <a:gd name="connsiteY18" fmla="*/ 180619 h 532606"/>
                  <a:gd name="connsiteX19" fmla="*/ 253084 w 509790"/>
                  <a:gd name="connsiteY19" fmla="*/ 180619 h 532606"/>
                  <a:gd name="connsiteX20" fmla="*/ 254512 w 509790"/>
                  <a:gd name="connsiteY20" fmla="*/ 180572 h 532606"/>
                  <a:gd name="connsiteX21" fmla="*/ 255226 w 509790"/>
                  <a:gd name="connsiteY21" fmla="*/ 180572 h 532606"/>
                  <a:gd name="connsiteX22" fmla="*/ 256655 w 509790"/>
                  <a:gd name="connsiteY22" fmla="*/ 180619 h 532606"/>
                  <a:gd name="connsiteX23" fmla="*/ 257131 w 509790"/>
                  <a:gd name="connsiteY23" fmla="*/ 180619 h 532606"/>
                  <a:gd name="connsiteX24" fmla="*/ 301509 w 509790"/>
                  <a:gd name="connsiteY24" fmla="*/ 165044 h 532606"/>
                  <a:gd name="connsiteX25" fmla="*/ 311937 w 509790"/>
                  <a:gd name="connsiteY25" fmla="*/ 160138 h 532606"/>
                  <a:gd name="connsiteX26" fmla="*/ 334126 w 509790"/>
                  <a:gd name="connsiteY26" fmla="*/ 166663 h 532606"/>
                  <a:gd name="connsiteX27" fmla="*/ 373933 w 509790"/>
                  <a:gd name="connsiteY27" fmla="*/ 206483 h 532606"/>
                  <a:gd name="connsiteX28" fmla="*/ 381028 w 509790"/>
                  <a:gd name="connsiteY28" fmla="*/ 223201 h 532606"/>
                  <a:gd name="connsiteX29" fmla="*/ 380980 w 509790"/>
                  <a:gd name="connsiteY29" fmla="*/ 225154 h 532606"/>
                  <a:gd name="connsiteX30" fmla="*/ 372695 w 509790"/>
                  <a:gd name="connsiteY30" fmla="*/ 241968 h 532606"/>
                  <a:gd name="connsiteX31" fmla="*/ 346030 w 509790"/>
                  <a:gd name="connsiteY31" fmla="*/ 261068 h 532606"/>
                  <a:gd name="connsiteX32" fmla="*/ 343316 w 509790"/>
                  <a:gd name="connsiteY32" fmla="*/ 265783 h 532606"/>
                  <a:gd name="connsiteX33" fmla="*/ 343316 w 509790"/>
                  <a:gd name="connsiteY33" fmla="*/ 338278 h 532606"/>
                  <a:gd name="connsiteX34" fmla="*/ 322413 w 509790"/>
                  <a:gd name="connsiteY34" fmla="*/ 364951 h 532606"/>
                  <a:gd name="connsiteX35" fmla="*/ 254655 w 509790"/>
                  <a:gd name="connsiteY35" fmla="*/ 373001 h 532606"/>
                  <a:gd name="connsiteX36" fmla="*/ 252274 w 509790"/>
                  <a:gd name="connsiteY36" fmla="*/ 373001 h 532606"/>
                  <a:gd name="connsiteX37" fmla="*/ 187231 w 509790"/>
                  <a:gd name="connsiteY37" fmla="*/ 364951 h 532606"/>
                  <a:gd name="connsiteX38" fmla="*/ 166327 w 509790"/>
                  <a:gd name="connsiteY38" fmla="*/ 338278 h 532606"/>
                  <a:gd name="connsiteX39" fmla="*/ 166327 w 509790"/>
                  <a:gd name="connsiteY39" fmla="*/ 265783 h 532606"/>
                  <a:gd name="connsiteX40" fmla="*/ 163613 w 509790"/>
                  <a:gd name="connsiteY40" fmla="*/ 261068 h 532606"/>
                  <a:gd name="connsiteX41" fmla="*/ 136948 w 509790"/>
                  <a:gd name="connsiteY41" fmla="*/ 241968 h 532606"/>
                  <a:gd name="connsiteX42" fmla="*/ 128663 w 509790"/>
                  <a:gd name="connsiteY42" fmla="*/ 224868 h 532606"/>
                  <a:gd name="connsiteX43" fmla="*/ 128663 w 509790"/>
                  <a:gd name="connsiteY43" fmla="*/ 223344 h 532606"/>
                  <a:gd name="connsiteX44" fmla="*/ 135758 w 509790"/>
                  <a:gd name="connsiteY44" fmla="*/ 206435 h 532606"/>
                  <a:gd name="connsiteX45" fmla="*/ 175517 w 509790"/>
                  <a:gd name="connsiteY45" fmla="*/ 166663 h 532606"/>
                  <a:gd name="connsiteX46" fmla="*/ 197706 w 509790"/>
                  <a:gd name="connsiteY46" fmla="*/ 160138 h 532606"/>
                  <a:gd name="connsiteX47" fmla="*/ 121043 w 509790"/>
                  <a:gd name="connsiteY47" fmla="*/ 32097 h 532606"/>
                  <a:gd name="connsiteX48" fmla="*/ 32046 w 509790"/>
                  <a:gd name="connsiteY48" fmla="*/ 121055 h 532606"/>
                  <a:gd name="connsiteX49" fmla="*/ 32046 w 509790"/>
                  <a:gd name="connsiteY49" fmla="*/ 411456 h 532606"/>
                  <a:gd name="connsiteX50" fmla="*/ 121043 w 509790"/>
                  <a:gd name="connsiteY50" fmla="*/ 500461 h 532606"/>
                  <a:gd name="connsiteX51" fmla="*/ 388652 w 509790"/>
                  <a:gd name="connsiteY51" fmla="*/ 500461 h 532606"/>
                  <a:gd name="connsiteX52" fmla="*/ 477648 w 509790"/>
                  <a:gd name="connsiteY52" fmla="*/ 411456 h 532606"/>
                  <a:gd name="connsiteX53" fmla="*/ 477696 w 509790"/>
                  <a:gd name="connsiteY53" fmla="*/ 411456 h 532606"/>
                  <a:gd name="connsiteX54" fmla="*/ 477696 w 509790"/>
                  <a:gd name="connsiteY54" fmla="*/ 121055 h 532606"/>
                  <a:gd name="connsiteX55" fmla="*/ 388699 w 509790"/>
                  <a:gd name="connsiteY55" fmla="*/ 32097 h 532606"/>
                  <a:gd name="connsiteX56" fmla="*/ 121043 w 509790"/>
                  <a:gd name="connsiteY56" fmla="*/ 0 h 532606"/>
                  <a:gd name="connsiteX57" fmla="*/ 388652 w 509790"/>
                  <a:gd name="connsiteY57" fmla="*/ 0 h 532606"/>
                  <a:gd name="connsiteX58" fmla="*/ 509790 w 509790"/>
                  <a:gd name="connsiteY58" fmla="*/ 121055 h 532606"/>
                  <a:gd name="connsiteX59" fmla="*/ 509790 w 509790"/>
                  <a:gd name="connsiteY59" fmla="*/ 411503 h 532606"/>
                  <a:gd name="connsiteX60" fmla="*/ 388699 w 509790"/>
                  <a:gd name="connsiteY60" fmla="*/ 532606 h 532606"/>
                  <a:gd name="connsiteX61" fmla="*/ 121043 w 509790"/>
                  <a:gd name="connsiteY61" fmla="*/ 532606 h 532606"/>
                  <a:gd name="connsiteX62" fmla="*/ 0 w 509790"/>
                  <a:gd name="connsiteY62" fmla="*/ 411503 h 532606"/>
                  <a:gd name="connsiteX63" fmla="*/ 0 w 509790"/>
                  <a:gd name="connsiteY63" fmla="*/ 121055 h 532606"/>
                  <a:gd name="connsiteX64" fmla="*/ 121043 w 509790"/>
                  <a:gd name="connsiteY64" fmla="*/ 0 h 532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509790" h="532606">
                    <a:moveTo>
                      <a:pt x="192945" y="188859"/>
                    </a:moveTo>
                    <a:lnTo>
                      <a:pt x="158423" y="223392"/>
                    </a:lnTo>
                    <a:cubicBezTo>
                      <a:pt x="164423" y="228393"/>
                      <a:pt x="170898" y="232870"/>
                      <a:pt x="177660" y="236776"/>
                    </a:cubicBezTo>
                    <a:cubicBezTo>
                      <a:pt x="187945" y="242778"/>
                      <a:pt x="194373" y="253876"/>
                      <a:pt x="194373" y="265783"/>
                    </a:cubicBezTo>
                    <a:lnTo>
                      <a:pt x="194373" y="337801"/>
                    </a:lnTo>
                    <a:cubicBezTo>
                      <a:pt x="213896" y="342707"/>
                      <a:pt x="234275" y="345137"/>
                      <a:pt x="254655" y="344898"/>
                    </a:cubicBezTo>
                    <a:cubicBezTo>
                      <a:pt x="275511" y="345137"/>
                      <a:pt x="295700" y="342707"/>
                      <a:pt x="315223" y="337801"/>
                    </a:cubicBezTo>
                    <a:lnTo>
                      <a:pt x="315223" y="265783"/>
                    </a:lnTo>
                    <a:cubicBezTo>
                      <a:pt x="315223" y="253923"/>
                      <a:pt x="321651" y="242778"/>
                      <a:pt x="331936" y="236776"/>
                    </a:cubicBezTo>
                    <a:cubicBezTo>
                      <a:pt x="338697" y="232870"/>
                      <a:pt x="345125" y="228393"/>
                      <a:pt x="350887" y="223392"/>
                    </a:cubicBezTo>
                    <a:lnTo>
                      <a:pt x="316365" y="188859"/>
                    </a:lnTo>
                    <a:cubicBezTo>
                      <a:pt x="299319" y="201672"/>
                      <a:pt x="278273" y="208674"/>
                      <a:pt x="256845" y="208674"/>
                    </a:cubicBezTo>
                    <a:cubicBezTo>
                      <a:pt x="256226" y="208674"/>
                      <a:pt x="255512" y="208674"/>
                      <a:pt x="254798" y="208626"/>
                    </a:cubicBezTo>
                    <a:lnTo>
                      <a:pt x="254560" y="208626"/>
                    </a:lnTo>
                    <a:cubicBezTo>
                      <a:pt x="253893" y="208626"/>
                      <a:pt x="253179" y="208674"/>
                      <a:pt x="252465" y="208674"/>
                    </a:cubicBezTo>
                    <a:cubicBezTo>
                      <a:pt x="231085" y="208674"/>
                      <a:pt x="210039" y="201672"/>
                      <a:pt x="192945" y="188859"/>
                    </a:cubicBezTo>
                    <a:close/>
                    <a:moveTo>
                      <a:pt x="197706" y="160138"/>
                    </a:moveTo>
                    <a:cubicBezTo>
                      <a:pt x="201563" y="160995"/>
                      <a:pt x="205087" y="162615"/>
                      <a:pt x="208134" y="165044"/>
                    </a:cubicBezTo>
                    <a:cubicBezTo>
                      <a:pt x="220705" y="175094"/>
                      <a:pt x="236513" y="180619"/>
                      <a:pt x="252608" y="180619"/>
                    </a:cubicBezTo>
                    <a:lnTo>
                      <a:pt x="253084" y="180619"/>
                    </a:lnTo>
                    <a:cubicBezTo>
                      <a:pt x="253560" y="180619"/>
                      <a:pt x="254036" y="180572"/>
                      <a:pt x="254512" y="180572"/>
                    </a:cubicBezTo>
                    <a:lnTo>
                      <a:pt x="255226" y="180572"/>
                    </a:lnTo>
                    <a:cubicBezTo>
                      <a:pt x="255703" y="180572"/>
                      <a:pt x="256179" y="180619"/>
                      <a:pt x="256655" y="180619"/>
                    </a:cubicBezTo>
                    <a:lnTo>
                      <a:pt x="257131" y="180619"/>
                    </a:lnTo>
                    <a:cubicBezTo>
                      <a:pt x="273178" y="180619"/>
                      <a:pt x="288939" y="175094"/>
                      <a:pt x="301509" y="165044"/>
                    </a:cubicBezTo>
                    <a:cubicBezTo>
                      <a:pt x="304557" y="162615"/>
                      <a:pt x="308080" y="160995"/>
                      <a:pt x="311937" y="160138"/>
                    </a:cubicBezTo>
                    <a:cubicBezTo>
                      <a:pt x="320032" y="158423"/>
                      <a:pt x="328365" y="160852"/>
                      <a:pt x="334126" y="166663"/>
                    </a:cubicBezTo>
                    <a:lnTo>
                      <a:pt x="373933" y="206483"/>
                    </a:lnTo>
                    <a:cubicBezTo>
                      <a:pt x="378361" y="210865"/>
                      <a:pt x="380933" y="216962"/>
                      <a:pt x="381028" y="223201"/>
                    </a:cubicBezTo>
                    <a:cubicBezTo>
                      <a:pt x="381028" y="223868"/>
                      <a:pt x="381028" y="224535"/>
                      <a:pt x="380980" y="225154"/>
                    </a:cubicBezTo>
                    <a:cubicBezTo>
                      <a:pt x="380552" y="231584"/>
                      <a:pt x="377600" y="237729"/>
                      <a:pt x="372695" y="241968"/>
                    </a:cubicBezTo>
                    <a:cubicBezTo>
                      <a:pt x="364410" y="249160"/>
                      <a:pt x="355506" y="255590"/>
                      <a:pt x="346030" y="261068"/>
                    </a:cubicBezTo>
                    <a:cubicBezTo>
                      <a:pt x="344316" y="262021"/>
                      <a:pt x="343316" y="263831"/>
                      <a:pt x="343316" y="265783"/>
                    </a:cubicBezTo>
                    <a:lnTo>
                      <a:pt x="343316" y="338278"/>
                    </a:lnTo>
                    <a:cubicBezTo>
                      <a:pt x="343316" y="350900"/>
                      <a:pt x="334650" y="361855"/>
                      <a:pt x="322413" y="364951"/>
                    </a:cubicBezTo>
                    <a:cubicBezTo>
                      <a:pt x="300462" y="370476"/>
                      <a:pt x="277749" y="373191"/>
                      <a:pt x="254655" y="373001"/>
                    </a:cubicBezTo>
                    <a:lnTo>
                      <a:pt x="252274" y="373001"/>
                    </a:lnTo>
                    <a:cubicBezTo>
                      <a:pt x="230323" y="373001"/>
                      <a:pt x="208420" y="370333"/>
                      <a:pt x="187231" y="364951"/>
                    </a:cubicBezTo>
                    <a:cubicBezTo>
                      <a:pt x="174898" y="361855"/>
                      <a:pt x="166327" y="350900"/>
                      <a:pt x="166327" y="338278"/>
                    </a:cubicBezTo>
                    <a:lnTo>
                      <a:pt x="166327" y="265783"/>
                    </a:lnTo>
                    <a:cubicBezTo>
                      <a:pt x="166327" y="263878"/>
                      <a:pt x="165327" y="262068"/>
                      <a:pt x="163613" y="261068"/>
                    </a:cubicBezTo>
                    <a:cubicBezTo>
                      <a:pt x="154138" y="255543"/>
                      <a:pt x="145138" y="249113"/>
                      <a:pt x="136948" y="241968"/>
                    </a:cubicBezTo>
                    <a:cubicBezTo>
                      <a:pt x="131996" y="237634"/>
                      <a:pt x="129044" y="231442"/>
                      <a:pt x="128663" y="224868"/>
                    </a:cubicBezTo>
                    <a:lnTo>
                      <a:pt x="128663" y="223344"/>
                    </a:lnTo>
                    <a:cubicBezTo>
                      <a:pt x="128711" y="217009"/>
                      <a:pt x="131282" y="210865"/>
                      <a:pt x="135758" y="206435"/>
                    </a:cubicBezTo>
                    <a:lnTo>
                      <a:pt x="175517" y="166663"/>
                    </a:lnTo>
                    <a:cubicBezTo>
                      <a:pt x="181279" y="160852"/>
                      <a:pt x="189564" y="158423"/>
                      <a:pt x="197706" y="160138"/>
                    </a:cubicBezTo>
                    <a:close/>
                    <a:moveTo>
                      <a:pt x="121043" y="32097"/>
                    </a:moveTo>
                    <a:cubicBezTo>
                      <a:pt x="71950" y="32097"/>
                      <a:pt x="32046" y="72004"/>
                      <a:pt x="32046" y="121055"/>
                    </a:cubicBezTo>
                    <a:lnTo>
                      <a:pt x="32046" y="411456"/>
                    </a:lnTo>
                    <a:cubicBezTo>
                      <a:pt x="32046" y="460554"/>
                      <a:pt x="71997" y="500461"/>
                      <a:pt x="121043" y="500461"/>
                    </a:cubicBezTo>
                    <a:lnTo>
                      <a:pt x="388652" y="500461"/>
                    </a:lnTo>
                    <a:cubicBezTo>
                      <a:pt x="437745" y="500461"/>
                      <a:pt x="477648" y="460506"/>
                      <a:pt x="477648" y="411456"/>
                    </a:cubicBezTo>
                    <a:lnTo>
                      <a:pt x="477696" y="411456"/>
                    </a:lnTo>
                    <a:lnTo>
                      <a:pt x="477696" y="121055"/>
                    </a:lnTo>
                    <a:cubicBezTo>
                      <a:pt x="477696" y="71957"/>
                      <a:pt x="437745" y="32097"/>
                      <a:pt x="388699" y="32097"/>
                    </a:cubicBezTo>
                    <a:close/>
                    <a:moveTo>
                      <a:pt x="121043" y="0"/>
                    </a:moveTo>
                    <a:lnTo>
                      <a:pt x="388652" y="0"/>
                    </a:lnTo>
                    <a:cubicBezTo>
                      <a:pt x="455459" y="0"/>
                      <a:pt x="509742" y="54289"/>
                      <a:pt x="509790" y="121055"/>
                    </a:cubicBezTo>
                    <a:lnTo>
                      <a:pt x="509790" y="411503"/>
                    </a:lnTo>
                    <a:cubicBezTo>
                      <a:pt x="509790" y="478317"/>
                      <a:pt x="455459" y="532606"/>
                      <a:pt x="388699" y="532606"/>
                    </a:cubicBezTo>
                    <a:lnTo>
                      <a:pt x="121043" y="532606"/>
                    </a:lnTo>
                    <a:cubicBezTo>
                      <a:pt x="54284" y="532606"/>
                      <a:pt x="0" y="478222"/>
                      <a:pt x="0" y="411503"/>
                    </a:cubicBezTo>
                    <a:lnTo>
                      <a:pt x="0" y="121055"/>
                    </a:lnTo>
                    <a:cubicBezTo>
                      <a:pt x="0" y="54289"/>
                      <a:pt x="54284" y="0"/>
                      <a:pt x="1210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</p:grpSp>
      </p:grpSp>
      <p:pic>
        <p:nvPicPr>
          <p:cNvPr id="2" name="图形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89632" y="2714632"/>
            <a:ext cx="2177769" cy="31682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514048" y="497362"/>
            <a:ext cx="7163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4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34411" y="2381440"/>
            <a:ext cx="10234300" cy="3197260"/>
            <a:chOff x="934411" y="2165540"/>
            <a:chExt cx="10234300" cy="3197260"/>
          </a:xfrm>
        </p:grpSpPr>
        <p:sp>
          <p:nvSpPr>
            <p:cNvPr id="4" name="Oval 22"/>
            <p:cNvSpPr>
              <a:spLocks noChangeArrowheads="1"/>
            </p:cNvSpPr>
            <p:nvPr/>
          </p:nvSpPr>
          <p:spPr bwMode="auto">
            <a:xfrm rot="684350">
              <a:off x="6634301" y="2744082"/>
              <a:ext cx="1131435" cy="11314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dirty="0">
                <a:solidFill>
                  <a:schemeClr val="lt1"/>
                </a:solidFill>
                <a:cs typeface="Manrope SemiBold" charset="0"/>
              </a:endParaRPr>
            </a:p>
          </p:txBody>
        </p:sp>
        <p:sp>
          <p:nvSpPr>
            <p:cNvPr id="5" name="Oval 23"/>
            <p:cNvSpPr>
              <a:spLocks noChangeArrowheads="1"/>
            </p:cNvSpPr>
            <p:nvPr/>
          </p:nvSpPr>
          <p:spPr bwMode="auto">
            <a:xfrm rot="684350">
              <a:off x="6471895" y="4001189"/>
              <a:ext cx="1131434" cy="11327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dirty="0">
                <a:solidFill>
                  <a:schemeClr val="lt1"/>
                </a:solidFill>
                <a:cs typeface="Manrope SemiBold" charset="0"/>
              </a:endParaRPr>
            </a:p>
          </p:txBody>
        </p:sp>
        <p:sp>
          <p:nvSpPr>
            <p:cNvPr id="6" name="Oval 24"/>
            <p:cNvSpPr>
              <a:spLocks noChangeArrowheads="1"/>
            </p:cNvSpPr>
            <p:nvPr/>
          </p:nvSpPr>
          <p:spPr bwMode="auto">
            <a:xfrm rot="684350">
              <a:off x="5227372" y="3776550"/>
              <a:ext cx="1132791" cy="11327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solidFill>
                  <a:schemeClr val="lt1"/>
                </a:solidFill>
                <a:cs typeface="Manrope SemiBold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6866418" y="3005176"/>
              <a:ext cx="644708" cy="666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D" sz="3735" dirty="0">
                  <a:solidFill>
                    <a:schemeClr val="bg1"/>
                  </a:solidFill>
                  <a:latin typeface="+mj-lt"/>
                  <a:cs typeface="Manrope SemiBold" charset="0"/>
                </a:rPr>
                <a:t>W</a:t>
              </a:r>
              <a:endParaRPr lang="bg-BG" sz="3735" dirty="0">
                <a:solidFill>
                  <a:schemeClr val="bg1"/>
                </a:solidFill>
                <a:latin typeface="+mj-lt"/>
                <a:cs typeface="Manrope SemiBold" charset="0"/>
              </a:endParaRPr>
            </a:p>
          </p:txBody>
        </p:sp>
        <p:sp>
          <p:nvSpPr>
            <p:cNvPr id="8" name="Rectangle 6"/>
            <p:cNvSpPr/>
            <p:nvPr/>
          </p:nvSpPr>
          <p:spPr>
            <a:xfrm>
              <a:off x="6694091" y="4223585"/>
              <a:ext cx="644708" cy="666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D" sz="3735" dirty="0">
                  <a:solidFill>
                    <a:schemeClr val="bg1"/>
                  </a:solidFill>
                  <a:latin typeface="+mj-lt"/>
                  <a:cs typeface="Manrope SemiBold" charset="0"/>
                </a:rPr>
                <a:t>T</a:t>
              </a:r>
              <a:endParaRPr lang="bg-BG" sz="3735" dirty="0">
                <a:solidFill>
                  <a:schemeClr val="bg1"/>
                </a:solidFill>
                <a:latin typeface="+mj-lt"/>
                <a:cs typeface="Manrope SemiBold" charset="0"/>
              </a:endParaRPr>
            </a:p>
          </p:txBody>
        </p:sp>
        <p:sp>
          <p:nvSpPr>
            <p:cNvPr id="9" name="Rectangle 7"/>
            <p:cNvSpPr/>
            <p:nvPr/>
          </p:nvSpPr>
          <p:spPr>
            <a:xfrm>
              <a:off x="5469050" y="3993546"/>
              <a:ext cx="644708" cy="666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D" sz="3735" dirty="0">
                  <a:solidFill>
                    <a:schemeClr val="bg1"/>
                  </a:solidFill>
                  <a:latin typeface="+mj-lt"/>
                  <a:cs typeface="Manrope SemiBold" charset="0"/>
                </a:rPr>
                <a:t>O</a:t>
              </a:r>
              <a:endParaRPr lang="bg-BG" sz="3735" dirty="0">
                <a:solidFill>
                  <a:schemeClr val="bg1"/>
                </a:solidFill>
                <a:latin typeface="+mj-lt"/>
                <a:cs typeface="Manrope SemiBold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 rot="684350">
              <a:off x="5361850" y="2513808"/>
              <a:ext cx="1132791" cy="11314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solidFill>
                  <a:schemeClr val="lt1"/>
                </a:solidFill>
                <a:cs typeface="Manrope SemiBold" charset="0"/>
              </a:endParaRPr>
            </a:p>
          </p:txBody>
        </p:sp>
        <p:sp>
          <p:nvSpPr>
            <p:cNvPr id="11" name="Rectangle 9"/>
            <p:cNvSpPr/>
            <p:nvPr/>
          </p:nvSpPr>
          <p:spPr>
            <a:xfrm>
              <a:off x="5608424" y="2727655"/>
              <a:ext cx="644708" cy="6667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D" sz="3735" dirty="0">
                  <a:solidFill>
                    <a:schemeClr val="bg1"/>
                  </a:solidFill>
                  <a:latin typeface="+mj-lt"/>
                  <a:cs typeface="Manrope SemiBold" charset="0"/>
                </a:rPr>
                <a:t>S</a:t>
              </a:r>
              <a:endParaRPr lang="bg-BG" sz="3735" dirty="0">
                <a:solidFill>
                  <a:schemeClr val="bg1"/>
                </a:solidFill>
                <a:latin typeface="+mj-lt"/>
                <a:cs typeface="Manrope SemiBold" charset="0"/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934411" y="2741000"/>
              <a:ext cx="176826" cy="176826"/>
            </a:xfrm>
            <a:custGeom>
              <a:avLst/>
              <a:gdLst>
                <a:gd name="T0" fmla="*/ 163 w 327"/>
                <a:gd name="T1" fmla="*/ 0 h 327"/>
                <a:gd name="T2" fmla="*/ 0 w 327"/>
                <a:gd name="T3" fmla="*/ 164 h 327"/>
                <a:gd name="T4" fmla="*/ 163 w 327"/>
                <a:gd name="T5" fmla="*/ 327 h 327"/>
                <a:gd name="T6" fmla="*/ 327 w 327"/>
                <a:gd name="T7" fmla="*/ 164 h 327"/>
                <a:gd name="T8" fmla="*/ 163 w 327"/>
                <a:gd name="T9" fmla="*/ 0 h 327"/>
                <a:gd name="T10" fmla="*/ 149 w 327"/>
                <a:gd name="T11" fmla="*/ 214 h 327"/>
                <a:gd name="T12" fmla="*/ 102 w 327"/>
                <a:gd name="T13" fmla="*/ 167 h 327"/>
                <a:gd name="T14" fmla="*/ 119 w 327"/>
                <a:gd name="T15" fmla="*/ 150 h 327"/>
                <a:gd name="T16" fmla="*/ 147 w 327"/>
                <a:gd name="T17" fmla="*/ 176 h 327"/>
                <a:gd name="T18" fmla="*/ 205 w 327"/>
                <a:gd name="T19" fmla="*/ 113 h 327"/>
                <a:gd name="T20" fmla="*/ 225 w 327"/>
                <a:gd name="T21" fmla="*/ 130 h 327"/>
                <a:gd name="T22" fmla="*/ 149 w 327"/>
                <a:gd name="T23" fmla="*/ 21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27">
                  <a:moveTo>
                    <a:pt x="163" y="0"/>
                  </a:moveTo>
                  <a:cubicBezTo>
                    <a:pt x="73" y="0"/>
                    <a:pt x="0" y="73"/>
                    <a:pt x="0" y="164"/>
                  </a:cubicBezTo>
                  <a:cubicBezTo>
                    <a:pt x="0" y="254"/>
                    <a:pt x="73" y="327"/>
                    <a:pt x="163" y="327"/>
                  </a:cubicBezTo>
                  <a:cubicBezTo>
                    <a:pt x="254" y="327"/>
                    <a:pt x="327" y="254"/>
                    <a:pt x="327" y="164"/>
                  </a:cubicBezTo>
                  <a:cubicBezTo>
                    <a:pt x="327" y="73"/>
                    <a:pt x="254" y="0"/>
                    <a:pt x="163" y="0"/>
                  </a:cubicBezTo>
                  <a:close/>
                  <a:moveTo>
                    <a:pt x="149" y="214"/>
                  </a:moveTo>
                  <a:cubicBezTo>
                    <a:pt x="102" y="167"/>
                    <a:pt x="102" y="167"/>
                    <a:pt x="102" y="167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205" y="113"/>
                    <a:pt x="205" y="113"/>
                    <a:pt x="205" y="113"/>
                  </a:cubicBezTo>
                  <a:cubicBezTo>
                    <a:pt x="225" y="130"/>
                    <a:pt x="225" y="130"/>
                    <a:pt x="225" y="130"/>
                  </a:cubicBezTo>
                  <a:lnTo>
                    <a:pt x="149" y="2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ID" sz="2400">
                <a:solidFill>
                  <a:schemeClr val="tx1">
                    <a:lumMod val="65000"/>
                    <a:lumOff val="3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934411" y="4331673"/>
              <a:ext cx="176826" cy="176826"/>
            </a:xfrm>
            <a:custGeom>
              <a:avLst/>
              <a:gdLst>
                <a:gd name="T0" fmla="*/ 163 w 327"/>
                <a:gd name="T1" fmla="*/ 0 h 327"/>
                <a:gd name="T2" fmla="*/ 0 w 327"/>
                <a:gd name="T3" fmla="*/ 164 h 327"/>
                <a:gd name="T4" fmla="*/ 163 w 327"/>
                <a:gd name="T5" fmla="*/ 327 h 327"/>
                <a:gd name="T6" fmla="*/ 327 w 327"/>
                <a:gd name="T7" fmla="*/ 164 h 327"/>
                <a:gd name="T8" fmla="*/ 163 w 327"/>
                <a:gd name="T9" fmla="*/ 0 h 327"/>
                <a:gd name="T10" fmla="*/ 149 w 327"/>
                <a:gd name="T11" fmla="*/ 214 h 327"/>
                <a:gd name="T12" fmla="*/ 102 w 327"/>
                <a:gd name="T13" fmla="*/ 167 h 327"/>
                <a:gd name="T14" fmla="*/ 119 w 327"/>
                <a:gd name="T15" fmla="*/ 150 h 327"/>
                <a:gd name="T16" fmla="*/ 147 w 327"/>
                <a:gd name="T17" fmla="*/ 176 h 327"/>
                <a:gd name="T18" fmla="*/ 205 w 327"/>
                <a:gd name="T19" fmla="*/ 113 h 327"/>
                <a:gd name="T20" fmla="*/ 225 w 327"/>
                <a:gd name="T21" fmla="*/ 130 h 327"/>
                <a:gd name="T22" fmla="*/ 149 w 327"/>
                <a:gd name="T23" fmla="*/ 21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27">
                  <a:moveTo>
                    <a:pt x="163" y="0"/>
                  </a:moveTo>
                  <a:cubicBezTo>
                    <a:pt x="73" y="0"/>
                    <a:pt x="0" y="73"/>
                    <a:pt x="0" y="164"/>
                  </a:cubicBezTo>
                  <a:cubicBezTo>
                    <a:pt x="0" y="254"/>
                    <a:pt x="73" y="327"/>
                    <a:pt x="163" y="327"/>
                  </a:cubicBezTo>
                  <a:cubicBezTo>
                    <a:pt x="254" y="327"/>
                    <a:pt x="327" y="254"/>
                    <a:pt x="327" y="164"/>
                  </a:cubicBezTo>
                  <a:cubicBezTo>
                    <a:pt x="327" y="73"/>
                    <a:pt x="254" y="0"/>
                    <a:pt x="163" y="0"/>
                  </a:cubicBezTo>
                  <a:close/>
                  <a:moveTo>
                    <a:pt x="149" y="214"/>
                  </a:moveTo>
                  <a:cubicBezTo>
                    <a:pt x="102" y="167"/>
                    <a:pt x="102" y="167"/>
                    <a:pt x="102" y="167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205" y="113"/>
                    <a:pt x="205" y="113"/>
                    <a:pt x="205" y="113"/>
                  </a:cubicBezTo>
                  <a:cubicBezTo>
                    <a:pt x="225" y="130"/>
                    <a:pt x="225" y="130"/>
                    <a:pt x="225" y="130"/>
                  </a:cubicBezTo>
                  <a:lnTo>
                    <a:pt x="149" y="2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ID" sz="2400">
                <a:solidFill>
                  <a:schemeClr val="tx1">
                    <a:lumMod val="65000"/>
                    <a:lumOff val="3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14" name="Rectangle 16"/>
            <p:cNvSpPr/>
            <p:nvPr/>
          </p:nvSpPr>
          <p:spPr>
            <a:xfrm flipH="1">
              <a:off x="8708570" y="3006157"/>
              <a:ext cx="2217291" cy="614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Manrope SemiBold" charset="0"/>
                </a:rPr>
                <a:t>Making presentations powerful tools for teaching.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15" name="TextBox 17"/>
            <p:cNvSpPr txBox="1"/>
            <p:nvPr/>
          </p:nvSpPr>
          <p:spPr>
            <a:xfrm flipH="1">
              <a:off x="8927567" y="2647381"/>
              <a:ext cx="1998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r">
                <a:defRPr sz="12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Poppins Medium" panose="00000600000000000000" pitchFamily="50" charset="0"/>
                </a:defRPr>
              </a:lvl1pPr>
            </a:lstStyle>
            <a:p>
              <a:r>
                <a:rPr lang="en-US" altLang="zh-CN" sz="2000" dirty="0">
                  <a:solidFill>
                    <a:schemeClr val="accent2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Manrope SemiBold" charset="0"/>
                </a:rPr>
                <a:t>Title here</a:t>
              </a:r>
              <a:endParaRPr lang="zh-CN" altLang="en-US" sz="2000" dirty="0">
                <a:solidFill>
                  <a:schemeClr val="accent2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endParaRPr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10991885" y="2741000"/>
              <a:ext cx="176826" cy="176826"/>
            </a:xfrm>
            <a:custGeom>
              <a:avLst/>
              <a:gdLst>
                <a:gd name="T0" fmla="*/ 163 w 327"/>
                <a:gd name="T1" fmla="*/ 0 h 327"/>
                <a:gd name="T2" fmla="*/ 0 w 327"/>
                <a:gd name="T3" fmla="*/ 164 h 327"/>
                <a:gd name="T4" fmla="*/ 163 w 327"/>
                <a:gd name="T5" fmla="*/ 327 h 327"/>
                <a:gd name="T6" fmla="*/ 327 w 327"/>
                <a:gd name="T7" fmla="*/ 164 h 327"/>
                <a:gd name="T8" fmla="*/ 163 w 327"/>
                <a:gd name="T9" fmla="*/ 0 h 327"/>
                <a:gd name="T10" fmla="*/ 149 w 327"/>
                <a:gd name="T11" fmla="*/ 214 h 327"/>
                <a:gd name="T12" fmla="*/ 102 w 327"/>
                <a:gd name="T13" fmla="*/ 167 h 327"/>
                <a:gd name="T14" fmla="*/ 119 w 327"/>
                <a:gd name="T15" fmla="*/ 150 h 327"/>
                <a:gd name="T16" fmla="*/ 147 w 327"/>
                <a:gd name="T17" fmla="*/ 176 h 327"/>
                <a:gd name="T18" fmla="*/ 205 w 327"/>
                <a:gd name="T19" fmla="*/ 113 h 327"/>
                <a:gd name="T20" fmla="*/ 225 w 327"/>
                <a:gd name="T21" fmla="*/ 130 h 327"/>
                <a:gd name="T22" fmla="*/ 149 w 327"/>
                <a:gd name="T23" fmla="*/ 21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27">
                  <a:moveTo>
                    <a:pt x="163" y="0"/>
                  </a:moveTo>
                  <a:cubicBezTo>
                    <a:pt x="73" y="0"/>
                    <a:pt x="0" y="73"/>
                    <a:pt x="0" y="164"/>
                  </a:cubicBezTo>
                  <a:cubicBezTo>
                    <a:pt x="0" y="254"/>
                    <a:pt x="73" y="327"/>
                    <a:pt x="163" y="327"/>
                  </a:cubicBezTo>
                  <a:cubicBezTo>
                    <a:pt x="254" y="327"/>
                    <a:pt x="327" y="254"/>
                    <a:pt x="327" y="164"/>
                  </a:cubicBezTo>
                  <a:cubicBezTo>
                    <a:pt x="327" y="73"/>
                    <a:pt x="254" y="0"/>
                    <a:pt x="163" y="0"/>
                  </a:cubicBezTo>
                  <a:close/>
                  <a:moveTo>
                    <a:pt x="149" y="214"/>
                  </a:moveTo>
                  <a:cubicBezTo>
                    <a:pt x="102" y="167"/>
                    <a:pt x="102" y="167"/>
                    <a:pt x="102" y="167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205" y="113"/>
                    <a:pt x="205" y="113"/>
                    <a:pt x="205" y="113"/>
                  </a:cubicBezTo>
                  <a:cubicBezTo>
                    <a:pt x="225" y="130"/>
                    <a:pt x="225" y="130"/>
                    <a:pt x="225" y="130"/>
                  </a:cubicBezTo>
                  <a:lnTo>
                    <a:pt x="149" y="2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/>
              <a:endParaRPr lang="en-ID" sz="2400">
                <a:solidFill>
                  <a:schemeClr val="tx1">
                    <a:lumMod val="65000"/>
                    <a:lumOff val="3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17" name="Freeform 5"/>
            <p:cNvSpPr>
              <a:spLocks noEditPoints="1"/>
            </p:cNvSpPr>
            <p:nvPr/>
          </p:nvSpPr>
          <p:spPr bwMode="auto">
            <a:xfrm>
              <a:off x="10991885" y="4331673"/>
              <a:ext cx="176826" cy="176826"/>
            </a:xfrm>
            <a:custGeom>
              <a:avLst/>
              <a:gdLst>
                <a:gd name="T0" fmla="*/ 163 w 327"/>
                <a:gd name="T1" fmla="*/ 0 h 327"/>
                <a:gd name="T2" fmla="*/ 0 w 327"/>
                <a:gd name="T3" fmla="*/ 164 h 327"/>
                <a:gd name="T4" fmla="*/ 163 w 327"/>
                <a:gd name="T5" fmla="*/ 327 h 327"/>
                <a:gd name="T6" fmla="*/ 327 w 327"/>
                <a:gd name="T7" fmla="*/ 164 h 327"/>
                <a:gd name="T8" fmla="*/ 163 w 327"/>
                <a:gd name="T9" fmla="*/ 0 h 327"/>
                <a:gd name="T10" fmla="*/ 149 w 327"/>
                <a:gd name="T11" fmla="*/ 214 h 327"/>
                <a:gd name="T12" fmla="*/ 102 w 327"/>
                <a:gd name="T13" fmla="*/ 167 h 327"/>
                <a:gd name="T14" fmla="*/ 119 w 327"/>
                <a:gd name="T15" fmla="*/ 150 h 327"/>
                <a:gd name="T16" fmla="*/ 147 w 327"/>
                <a:gd name="T17" fmla="*/ 176 h 327"/>
                <a:gd name="T18" fmla="*/ 205 w 327"/>
                <a:gd name="T19" fmla="*/ 113 h 327"/>
                <a:gd name="T20" fmla="*/ 225 w 327"/>
                <a:gd name="T21" fmla="*/ 130 h 327"/>
                <a:gd name="T22" fmla="*/ 149 w 327"/>
                <a:gd name="T23" fmla="*/ 21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27">
                  <a:moveTo>
                    <a:pt x="163" y="0"/>
                  </a:moveTo>
                  <a:cubicBezTo>
                    <a:pt x="73" y="0"/>
                    <a:pt x="0" y="73"/>
                    <a:pt x="0" y="164"/>
                  </a:cubicBezTo>
                  <a:cubicBezTo>
                    <a:pt x="0" y="254"/>
                    <a:pt x="73" y="327"/>
                    <a:pt x="163" y="327"/>
                  </a:cubicBezTo>
                  <a:cubicBezTo>
                    <a:pt x="254" y="327"/>
                    <a:pt x="327" y="254"/>
                    <a:pt x="327" y="164"/>
                  </a:cubicBezTo>
                  <a:cubicBezTo>
                    <a:pt x="327" y="73"/>
                    <a:pt x="254" y="0"/>
                    <a:pt x="163" y="0"/>
                  </a:cubicBezTo>
                  <a:close/>
                  <a:moveTo>
                    <a:pt x="149" y="214"/>
                  </a:moveTo>
                  <a:cubicBezTo>
                    <a:pt x="102" y="167"/>
                    <a:pt x="102" y="167"/>
                    <a:pt x="102" y="167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205" y="113"/>
                    <a:pt x="205" y="113"/>
                    <a:pt x="205" y="113"/>
                  </a:cubicBezTo>
                  <a:cubicBezTo>
                    <a:pt x="225" y="130"/>
                    <a:pt x="225" y="130"/>
                    <a:pt x="225" y="130"/>
                  </a:cubicBezTo>
                  <a:lnTo>
                    <a:pt x="149" y="2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/>
              <a:endParaRPr lang="en-ID" sz="2400">
                <a:solidFill>
                  <a:schemeClr val="tx1">
                    <a:lumMod val="65000"/>
                    <a:lumOff val="3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18" name="Oval 28"/>
            <p:cNvSpPr>
              <a:spLocks noChangeArrowheads="1"/>
            </p:cNvSpPr>
            <p:nvPr/>
          </p:nvSpPr>
          <p:spPr bwMode="auto">
            <a:xfrm>
              <a:off x="7847717" y="3900500"/>
              <a:ext cx="551473" cy="5508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solidFill>
                  <a:schemeClr val="lt1"/>
                </a:solidFill>
                <a:cs typeface="Manrope SemiBold" charset="0"/>
              </a:endParaRPr>
            </a:p>
          </p:txBody>
        </p:sp>
        <p:sp>
          <p:nvSpPr>
            <p:cNvPr id="20" name="Oval 29"/>
            <p:cNvSpPr>
              <a:spLocks noChangeArrowheads="1"/>
            </p:cNvSpPr>
            <p:nvPr/>
          </p:nvSpPr>
          <p:spPr bwMode="auto">
            <a:xfrm>
              <a:off x="7055820" y="2165540"/>
              <a:ext cx="350128" cy="3497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solidFill>
                  <a:schemeClr val="lt1"/>
                </a:solidFill>
                <a:cs typeface="Manrope SemiBold" charset="0"/>
              </a:endParaRPr>
            </a:p>
          </p:txBody>
        </p:sp>
        <p:sp>
          <p:nvSpPr>
            <p:cNvPr id="21" name="Oval 30"/>
            <p:cNvSpPr>
              <a:spLocks noChangeArrowheads="1"/>
            </p:cNvSpPr>
            <p:nvPr/>
          </p:nvSpPr>
          <p:spPr bwMode="auto">
            <a:xfrm>
              <a:off x="6168242" y="5164586"/>
              <a:ext cx="198452" cy="1982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solidFill>
                  <a:schemeClr val="lt1"/>
                </a:solidFill>
                <a:cs typeface="Manrope SemiBold" charset="0"/>
              </a:endParaRPr>
            </a:p>
          </p:txBody>
        </p:sp>
        <p:sp>
          <p:nvSpPr>
            <p:cNvPr id="22" name="Oval 31"/>
            <p:cNvSpPr>
              <a:spLocks noChangeArrowheads="1"/>
            </p:cNvSpPr>
            <p:nvPr/>
          </p:nvSpPr>
          <p:spPr bwMode="auto">
            <a:xfrm>
              <a:off x="4781379" y="4508499"/>
              <a:ext cx="257256" cy="2569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solidFill>
                  <a:schemeClr val="lt1"/>
                </a:solidFill>
                <a:cs typeface="Manrope SemiBold" charset="0"/>
              </a:endParaRPr>
            </a:p>
          </p:txBody>
        </p:sp>
        <p:sp>
          <p:nvSpPr>
            <p:cNvPr id="23" name="Rectangle 16"/>
            <p:cNvSpPr/>
            <p:nvPr/>
          </p:nvSpPr>
          <p:spPr>
            <a:xfrm flipH="1">
              <a:off x="8708570" y="4556961"/>
              <a:ext cx="2217291" cy="614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Manrope SemiBold" charset="0"/>
                </a:rPr>
                <a:t>Making presentations powerful tools for teaching.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24" name="TextBox 17"/>
            <p:cNvSpPr txBox="1"/>
            <p:nvPr/>
          </p:nvSpPr>
          <p:spPr>
            <a:xfrm flipH="1">
              <a:off x="8927567" y="4198185"/>
              <a:ext cx="1998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r">
                <a:defRPr sz="12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Poppins Medium" panose="00000600000000000000" pitchFamily="50" charset="0"/>
                </a:defRPr>
              </a:lvl1pPr>
            </a:lstStyle>
            <a:p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Manrope SemiBold" charset="0"/>
                </a:rPr>
                <a:t>Title here</a:t>
              </a:r>
              <a:endParaRPr lang="zh-CN" altLang="en-US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endParaRPr>
            </a:p>
          </p:txBody>
        </p:sp>
        <p:sp>
          <p:nvSpPr>
            <p:cNvPr id="25" name="Rectangle 16"/>
            <p:cNvSpPr/>
            <p:nvPr/>
          </p:nvSpPr>
          <p:spPr>
            <a:xfrm flipH="1">
              <a:off x="1204960" y="3006157"/>
              <a:ext cx="2231399" cy="614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Manrope SemiBold" charset="0"/>
                </a:rPr>
                <a:t>Making presentations powerful tools for teaching.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26" name="TextBox 17"/>
            <p:cNvSpPr txBox="1"/>
            <p:nvPr/>
          </p:nvSpPr>
          <p:spPr>
            <a:xfrm flipH="1">
              <a:off x="1204961" y="2647381"/>
              <a:ext cx="1998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r">
                <a:defRPr sz="12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Poppins Medium" panose="00000600000000000000" pitchFamily="50" charset="0"/>
                </a:defRPr>
              </a:lvl1pPr>
            </a:lstStyle>
            <a:p>
              <a:pPr algn="l"/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Manrope SemiBold" charset="0"/>
                </a:rPr>
                <a:t>Title here</a:t>
              </a:r>
              <a:endParaRPr lang="zh-CN" altLang="en-US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endParaRPr>
            </a:p>
          </p:txBody>
        </p:sp>
        <p:sp>
          <p:nvSpPr>
            <p:cNvPr id="27" name="Rectangle 16"/>
            <p:cNvSpPr/>
            <p:nvPr/>
          </p:nvSpPr>
          <p:spPr>
            <a:xfrm flipH="1">
              <a:off x="1204960" y="4556961"/>
              <a:ext cx="2231399" cy="614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Manrope SemiBold" charset="0"/>
                </a:rPr>
                <a:t>Making presentations powerful tools for teaching.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endParaRPr>
            </a:p>
          </p:txBody>
        </p:sp>
        <p:sp>
          <p:nvSpPr>
            <p:cNvPr id="28" name="TextBox 17"/>
            <p:cNvSpPr txBox="1"/>
            <p:nvPr/>
          </p:nvSpPr>
          <p:spPr>
            <a:xfrm flipH="1">
              <a:off x="1204961" y="4198185"/>
              <a:ext cx="1998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r">
                <a:defRPr sz="12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Poppins Medium" panose="00000600000000000000" pitchFamily="50" charset="0"/>
                </a:defRPr>
              </a:lvl1pPr>
            </a:lstStyle>
            <a:p>
              <a:pPr algn="l"/>
              <a:r>
                <a:rPr lang="en-US" altLang="zh-CN" sz="2000" dirty="0">
                  <a:solidFill>
                    <a:schemeClr val="accent2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Manrope SemiBold" charset="0"/>
                </a:rPr>
                <a:t>Title here</a:t>
              </a:r>
              <a:endParaRPr lang="zh-CN" altLang="en-US" sz="2000" dirty="0">
                <a:solidFill>
                  <a:schemeClr val="accent2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endParaRPr>
            </a:p>
          </p:txBody>
        </p:sp>
      </p:grpSp>
      <p:pic>
        <p:nvPicPr>
          <p:cNvPr id="2" name="图形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0045" y="2430886"/>
            <a:ext cx="2047028" cy="3921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65100" y="203200"/>
            <a:ext cx="11861800" cy="6451600"/>
          </a:xfrm>
          <a:prstGeom prst="roundRect">
            <a:avLst>
              <a:gd name="adj" fmla="val 23950"/>
            </a:avLst>
          </a:prstGeom>
          <a:solidFill>
            <a:srgbClr val="FD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5100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65100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726106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726106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993" y="2976213"/>
            <a:ext cx="2712721" cy="3635045"/>
          </a:xfrm>
          <a:prstGeom prst="rect">
            <a:avLst/>
          </a:prstGeom>
        </p:spPr>
      </p:pic>
      <p:pic>
        <p:nvPicPr>
          <p:cNvPr id="39" name="图形 3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515868" y="3029396"/>
            <a:ext cx="2123140" cy="3581862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3293457" y="1131220"/>
            <a:ext cx="560508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8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03</a:t>
            </a:r>
            <a:endParaRPr lang="en-US" altLang="zh-CN" sz="138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514048" y="3250486"/>
            <a:ext cx="7163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6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2" name="任意多边形: 形状 41"/>
          <p:cNvSpPr/>
          <p:nvPr/>
        </p:nvSpPr>
        <p:spPr>
          <a:xfrm>
            <a:off x="3620370" y="4086961"/>
            <a:ext cx="4951261" cy="203200"/>
          </a:xfrm>
          <a:custGeom>
            <a:avLst/>
            <a:gdLst>
              <a:gd name="connsiteX0" fmla="*/ 0 w 1597572"/>
              <a:gd name="connsiteY0" fmla="*/ 183151 h 288410"/>
              <a:gd name="connsiteX1" fmla="*/ 294289 w 1597572"/>
              <a:gd name="connsiteY1" fmla="*/ 46516 h 288410"/>
              <a:gd name="connsiteX2" fmla="*/ 935421 w 1597572"/>
              <a:gd name="connsiteY2" fmla="*/ 288254 h 288410"/>
              <a:gd name="connsiteX3" fmla="*/ 1103586 w 1597572"/>
              <a:gd name="connsiteY3" fmla="*/ 4475 h 288410"/>
              <a:gd name="connsiteX4" fmla="*/ 1597572 w 1597572"/>
              <a:gd name="connsiteY4" fmla="*/ 141109 h 28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572" h="288410">
                <a:moveTo>
                  <a:pt x="0" y="183151"/>
                </a:moveTo>
                <a:cubicBezTo>
                  <a:pt x="69193" y="106075"/>
                  <a:pt x="138386" y="28999"/>
                  <a:pt x="294289" y="46516"/>
                </a:cubicBezTo>
                <a:cubicBezTo>
                  <a:pt x="450192" y="64033"/>
                  <a:pt x="800538" y="295261"/>
                  <a:pt x="935421" y="288254"/>
                </a:cubicBezTo>
                <a:cubicBezTo>
                  <a:pt x="1070304" y="281247"/>
                  <a:pt x="993228" y="28999"/>
                  <a:pt x="1103586" y="4475"/>
                </a:cubicBezTo>
                <a:cubicBezTo>
                  <a:pt x="1213944" y="-20049"/>
                  <a:pt x="1405758" y="60530"/>
                  <a:pt x="1597572" y="141109"/>
                </a:cubicBezTo>
              </a:path>
            </a:pathLst>
          </a:custGeom>
          <a:noFill/>
          <a:ln w="28575">
            <a:solidFill>
              <a:srgbClr val="F9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247419" y="4593203"/>
            <a:ext cx="5697162" cy="61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Presentations are communication tools that can be used as,lectures, speeches, reports, and more. Most of the time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514048" y="497362"/>
            <a:ext cx="7163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4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30" name="矩形 21"/>
          <p:cNvSpPr/>
          <p:nvPr/>
        </p:nvSpPr>
        <p:spPr>
          <a:xfrm>
            <a:off x="8380367" y="5151968"/>
            <a:ext cx="829732" cy="82973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5393" tIns="25393" rIns="25393" bIns="25393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ea typeface="Manrope SemiBold" charset="0"/>
              <a:cs typeface="Manrope SemiBold" charset="0"/>
              <a:sym typeface="Manrope SemiBold" charset="0"/>
            </a:endParaRPr>
          </a:p>
        </p:txBody>
      </p:sp>
      <p:sp>
        <p:nvSpPr>
          <p:cNvPr id="31" name="矩形 21"/>
          <p:cNvSpPr/>
          <p:nvPr/>
        </p:nvSpPr>
        <p:spPr>
          <a:xfrm>
            <a:off x="6859193" y="5151968"/>
            <a:ext cx="829732" cy="829732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393" tIns="25393" rIns="25393" bIns="25393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ea typeface="Manrope SemiBold" charset="0"/>
              <a:cs typeface="Manrope SemiBold" charset="0"/>
              <a:sym typeface="Manrope SemiBold" charset="0"/>
            </a:endParaRPr>
          </a:p>
        </p:txBody>
      </p:sp>
      <p:sp>
        <p:nvSpPr>
          <p:cNvPr id="32" name="矩形 21"/>
          <p:cNvSpPr/>
          <p:nvPr/>
        </p:nvSpPr>
        <p:spPr>
          <a:xfrm>
            <a:off x="9901541" y="5151968"/>
            <a:ext cx="829732" cy="829732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393" tIns="25393" rIns="25393" bIns="25393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ea typeface="Manrope SemiBold" charset="0"/>
              <a:cs typeface="Manrope SemiBold" charset="0"/>
              <a:sym typeface="Manrope SemiBold" charset="0"/>
            </a:endParaRPr>
          </a:p>
        </p:txBody>
      </p:sp>
      <p:sp>
        <p:nvSpPr>
          <p:cNvPr id="33" name="矩形 21"/>
          <p:cNvSpPr/>
          <p:nvPr/>
        </p:nvSpPr>
        <p:spPr>
          <a:xfrm>
            <a:off x="5338020" y="5151968"/>
            <a:ext cx="829732" cy="82973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5393" tIns="25393" rIns="25393" bIns="25393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ea typeface="Manrope SemiBold" charset="0"/>
              <a:cs typeface="Manrope SemiBold" charset="0"/>
              <a:sym typeface="Manrope SemiBold" charset="0"/>
            </a:endParaRPr>
          </a:p>
        </p:txBody>
      </p:sp>
      <p:sp>
        <p:nvSpPr>
          <p:cNvPr id="34" name="Rectangle 27"/>
          <p:cNvSpPr txBox="1"/>
          <p:nvPr/>
        </p:nvSpPr>
        <p:spPr>
          <a:xfrm>
            <a:off x="8529731" y="2397472"/>
            <a:ext cx="2212617" cy="757130"/>
          </a:xfrm>
          <a:prstGeom prst="rect">
            <a:avLst/>
          </a:prstGeom>
          <a:ln w="12700">
            <a:miter lim="400000"/>
          </a:ln>
        </p:spPr>
        <p:txBody>
          <a:bodyPr lIns="22854" rIns="22854">
            <a:spAutoFit/>
          </a:bodyPr>
          <a:lstStyle>
            <a:lvl1pPr>
              <a:lnSpc>
                <a:spcPct val="90000"/>
              </a:lnSpc>
              <a:defRPr sz="9600" b="1">
                <a:solidFill>
                  <a:srgbClr val="151314"/>
                </a:solidFill>
              </a:defRPr>
            </a:lvl1pPr>
          </a:lstStyle>
          <a:p>
            <a:pPr algn="r"/>
            <a:r>
              <a:rPr sz="4800" b="0" dirty="0">
                <a:solidFill>
                  <a:schemeClr val="accent2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rPr>
              <a:t>143K+</a:t>
            </a:r>
            <a:endParaRPr sz="4800" b="0" dirty="0">
              <a:solidFill>
                <a:schemeClr val="accent2"/>
              </a:solidFill>
              <a:latin typeface="Aclonica" panose="02060503000000020004" pitchFamily="18" charset="0"/>
              <a:ea typeface="Aclonica" panose="02060503000000020004" pitchFamily="18" charset="0"/>
              <a:cs typeface="Aclonica" panose="02060503000000020004" pitchFamily="18" charset="0"/>
            </a:endParaRPr>
          </a:p>
        </p:txBody>
      </p:sp>
      <p:sp>
        <p:nvSpPr>
          <p:cNvPr id="35" name="圆 1"/>
          <p:cNvSpPr/>
          <p:nvPr/>
        </p:nvSpPr>
        <p:spPr>
          <a:xfrm>
            <a:off x="5629532" y="5441145"/>
            <a:ext cx="264408" cy="251377"/>
          </a:xfrm>
          <a:custGeom>
            <a:avLst/>
            <a:gdLst>
              <a:gd name="connsiteX0" fmla="*/ 297761 w 469019"/>
              <a:gd name="connsiteY0" fmla="*/ 245968 h 445905"/>
              <a:gd name="connsiteX1" fmla="*/ 313002 w 469019"/>
              <a:gd name="connsiteY1" fmla="*/ 261209 h 445905"/>
              <a:gd name="connsiteX2" fmla="*/ 313002 w 469019"/>
              <a:gd name="connsiteY2" fmla="*/ 355371 h 445905"/>
              <a:gd name="connsiteX3" fmla="*/ 297761 w 469019"/>
              <a:gd name="connsiteY3" fmla="*/ 370612 h 445905"/>
              <a:gd name="connsiteX4" fmla="*/ 282520 w 469019"/>
              <a:gd name="connsiteY4" fmla="*/ 355371 h 445905"/>
              <a:gd name="connsiteX5" fmla="*/ 282520 w 469019"/>
              <a:gd name="connsiteY5" fmla="*/ 261209 h 445905"/>
              <a:gd name="connsiteX6" fmla="*/ 297761 w 469019"/>
              <a:gd name="connsiteY6" fmla="*/ 245968 h 445905"/>
              <a:gd name="connsiteX7" fmla="*/ 115823 w 469019"/>
              <a:gd name="connsiteY7" fmla="*/ 245968 h 445905"/>
              <a:gd name="connsiteX8" fmla="*/ 131064 w 469019"/>
              <a:gd name="connsiteY8" fmla="*/ 261209 h 445905"/>
              <a:gd name="connsiteX9" fmla="*/ 131064 w 469019"/>
              <a:gd name="connsiteY9" fmla="*/ 355371 h 445905"/>
              <a:gd name="connsiteX10" fmla="*/ 115823 w 469019"/>
              <a:gd name="connsiteY10" fmla="*/ 370612 h 445905"/>
              <a:gd name="connsiteX11" fmla="*/ 100582 w 469019"/>
              <a:gd name="connsiteY11" fmla="*/ 355371 h 445905"/>
              <a:gd name="connsiteX12" fmla="*/ 100582 w 469019"/>
              <a:gd name="connsiteY12" fmla="*/ 261209 h 445905"/>
              <a:gd name="connsiteX13" fmla="*/ 115823 w 469019"/>
              <a:gd name="connsiteY13" fmla="*/ 245968 h 445905"/>
              <a:gd name="connsiteX14" fmla="*/ 388016 w 469019"/>
              <a:gd name="connsiteY14" fmla="*/ 181955 h 445905"/>
              <a:gd name="connsiteX15" fmla="*/ 403257 w 469019"/>
              <a:gd name="connsiteY15" fmla="*/ 197196 h 445905"/>
              <a:gd name="connsiteX16" fmla="*/ 403257 w 469019"/>
              <a:gd name="connsiteY16" fmla="*/ 355371 h 445905"/>
              <a:gd name="connsiteX17" fmla="*/ 388016 w 469019"/>
              <a:gd name="connsiteY17" fmla="*/ 370612 h 445905"/>
              <a:gd name="connsiteX18" fmla="*/ 372775 w 469019"/>
              <a:gd name="connsiteY18" fmla="*/ 355371 h 445905"/>
              <a:gd name="connsiteX19" fmla="*/ 372775 w 469019"/>
              <a:gd name="connsiteY19" fmla="*/ 197196 h 445905"/>
              <a:gd name="connsiteX20" fmla="*/ 388016 w 469019"/>
              <a:gd name="connsiteY20" fmla="*/ 181955 h 445905"/>
              <a:gd name="connsiteX21" fmla="*/ 206935 w 469019"/>
              <a:gd name="connsiteY21" fmla="*/ 181955 h 445905"/>
              <a:gd name="connsiteX22" fmla="*/ 222176 w 469019"/>
              <a:gd name="connsiteY22" fmla="*/ 197196 h 445905"/>
              <a:gd name="connsiteX23" fmla="*/ 222176 w 469019"/>
              <a:gd name="connsiteY23" fmla="*/ 355371 h 445905"/>
              <a:gd name="connsiteX24" fmla="*/ 206935 w 469019"/>
              <a:gd name="connsiteY24" fmla="*/ 370612 h 445905"/>
              <a:gd name="connsiteX25" fmla="*/ 191694 w 469019"/>
              <a:gd name="connsiteY25" fmla="*/ 355371 h 445905"/>
              <a:gd name="connsiteX26" fmla="*/ 191694 w 469019"/>
              <a:gd name="connsiteY26" fmla="*/ 197196 h 445905"/>
              <a:gd name="connsiteX27" fmla="*/ 206935 w 469019"/>
              <a:gd name="connsiteY27" fmla="*/ 181955 h 445905"/>
              <a:gd name="connsiteX28" fmla="*/ 421093 w 469019"/>
              <a:gd name="connsiteY28" fmla="*/ 43588 h 445905"/>
              <a:gd name="connsiteX29" fmla="*/ 431738 w 469019"/>
              <a:gd name="connsiteY29" fmla="*/ 50404 h 445905"/>
              <a:gd name="connsiteX30" fmla="*/ 427642 w 469019"/>
              <a:gd name="connsiteY30" fmla="*/ 73409 h 445905"/>
              <a:gd name="connsiteX31" fmla="*/ 296856 w 469019"/>
              <a:gd name="connsiteY31" fmla="*/ 164856 h 445905"/>
              <a:gd name="connsiteX32" fmla="*/ 292284 w 469019"/>
              <a:gd name="connsiteY32" fmla="*/ 167000 h 445905"/>
              <a:gd name="connsiteX33" fmla="*/ 280996 w 469019"/>
              <a:gd name="connsiteY33" fmla="*/ 167000 h 445905"/>
              <a:gd name="connsiteX34" fmla="*/ 277043 w 469019"/>
              <a:gd name="connsiteY34" fmla="*/ 163951 h 445905"/>
              <a:gd name="connsiteX35" fmla="*/ 202982 w 469019"/>
              <a:gd name="connsiteY35" fmla="*/ 83173 h 445905"/>
              <a:gd name="connsiteX36" fmla="*/ 78292 w 469019"/>
              <a:gd name="connsiteY36" fmla="*/ 170048 h 445905"/>
              <a:gd name="connsiteX37" fmla="*/ 78292 w 469019"/>
              <a:gd name="connsiteY37" fmla="*/ 168857 h 445905"/>
              <a:gd name="connsiteX38" fmla="*/ 55288 w 469019"/>
              <a:gd name="connsiteY38" fmla="*/ 164713 h 445905"/>
              <a:gd name="connsiteX39" fmla="*/ 59431 w 469019"/>
              <a:gd name="connsiteY39" fmla="*/ 141709 h 445905"/>
              <a:gd name="connsiteX40" fmla="*/ 192313 w 469019"/>
              <a:gd name="connsiteY40" fmla="*/ 50262 h 445905"/>
              <a:gd name="connsiteX41" fmla="*/ 196599 w 469019"/>
              <a:gd name="connsiteY41" fmla="*/ 48452 h 445905"/>
              <a:gd name="connsiteX42" fmla="*/ 217937 w 469019"/>
              <a:gd name="connsiteY42" fmla="*/ 50547 h 445905"/>
              <a:gd name="connsiteX43" fmla="*/ 286807 w 469019"/>
              <a:gd name="connsiteY43" fmla="*/ 130754 h 445905"/>
              <a:gd name="connsiteX44" fmla="*/ 408734 w 469019"/>
              <a:gd name="connsiteY44" fmla="*/ 46308 h 445905"/>
              <a:gd name="connsiteX45" fmla="*/ 421093 w 469019"/>
              <a:gd name="connsiteY45" fmla="*/ 43588 h 445905"/>
              <a:gd name="connsiteX46" fmla="*/ 15239 w 469019"/>
              <a:gd name="connsiteY46" fmla="*/ 0 h 445905"/>
              <a:gd name="connsiteX47" fmla="*/ 30478 w 469019"/>
              <a:gd name="connsiteY47" fmla="*/ 15240 h 445905"/>
              <a:gd name="connsiteX48" fmla="*/ 30478 w 469019"/>
              <a:gd name="connsiteY48" fmla="*/ 354467 h 445905"/>
              <a:gd name="connsiteX49" fmla="*/ 91433 w 469019"/>
              <a:gd name="connsiteY49" fmla="*/ 415426 h 445905"/>
              <a:gd name="connsiteX50" fmla="*/ 453781 w 469019"/>
              <a:gd name="connsiteY50" fmla="*/ 415426 h 445905"/>
              <a:gd name="connsiteX51" fmla="*/ 469019 w 469019"/>
              <a:gd name="connsiteY51" fmla="*/ 430666 h 445905"/>
              <a:gd name="connsiteX52" fmla="*/ 453781 w 469019"/>
              <a:gd name="connsiteY52" fmla="*/ 445905 h 445905"/>
              <a:gd name="connsiteX53" fmla="*/ 91433 w 469019"/>
              <a:gd name="connsiteY53" fmla="*/ 445905 h 445905"/>
              <a:gd name="connsiteX54" fmla="*/ 0 w 469019"/>
              <a:gd name="connsiteY54" fmla="*/ 354467 h 445905"/>
              <a:gd name="connsiteX55" fmla="*/ 0 w 469019"/>
              <a:gd name="connsiteY55" fmla="*/ 15240 h 445905"/>
              <a:gd name="connsiteX56" fmla="*/ 15239 w 469019"/>
              <a:gd name="connsiteY56" fmla="*/ 0 h 44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69019" h="445905">
                <a:moveTo>
                  <a:pt x="297761" y="245968"/>
                </a:moveTo>
                <a:cubicBezTo>
                  <a:pt x="306191" y="245968"/>
                  <a:pt x="313002" y="252779"/>
                  <a:pt x="313002" y="261209"/>
                </a:cubicBezTo>
                <a:lnTo>
                  <a:pt x="313002" y="355371"/>
                </a:lnTo>
                <a:cubicBezTo>
                  <a:pt x="313002" y="363801"/>
                  <a:pt x="306191" y="370612"/>
                  <a:pt x="297761" y="370612"/>
                </a:cubicBezTo>
                <a:cubicBezTo>
                  <a:pt x="289379" y="370612"/>
                  <a:pt x="282520" y="363801"/>
                  <a:pt x="282520" y="355371"/>
                </a:cubicBezTo>
                <a:lnTo>
                  <a:pt x="282520" y="261209"/>
                </a:lnTo>
                <a:cubicBezTo>
                  <a:pt x="282520" y="252779"/>
                  <a:pt x="289379" y="245968"/>
                  <a:pt x="297761" y="245968"/>
                </a:cubicBezTo>
                <a:close/>
                <a:moveTo>
                  <a:pt x="115823" y="245968"/>
                </a:moveTo>
                <a:cubicBezTo>
                  <a:pt x="124205" y="245968"/>
                  <a:pt x="131064" y="252779"/>
                  <a:pt x="131064" y="261209"/>
                </a:cubicBezTo>
                <a:lnTo>
                  <a:pt x="131064" y="355371"/>
                </a:lnTo>
                <a:cubicBezTo>
                  <a:pt x="131064" y="363801"/>
                  <a:pt x="124205" y="370612"/>
                  <a:pt x="115823" y="370612"/>
                </a:cubicBezTo>
                <a:cubicBezTo>
                  <a:pt x="107393" y="370612"/>
                  <a:pt x="100582" y="363801"/>
                  <a:pt x="100582" y="355371"/>
                </a:cubicBezTo>
                <a:lnTo>
                  <a:pt x="100582" y="261209"/>
                </a:lnTo>
                <a:cubicBezTo>
                  <a:pt x="100582" y="252779"/>
                  <a:pt x="107393" y="245968"/>
                  <a:pt x="115823" y="245968"/>
                </a:cubicBezTo>
                <a:close/>
                <a:moveTo>
                  <a:pt x="388016" y="181955"/>
                </a:moveTo>
                <a:cubicBezTo>
                  <a:pt x="396446" y="181955"/>
                  <a:pt x="403257" y="188766"/>
                  <a:pt x="403257" y="197196"/>
                </a:cubicBezTo>
                <a:lnTo>
                  <a:pt x="403257" y="355371"/>
                </a:lnTo>
                <a:cubicBezTo>
                  <a:pt x="403257" y="363801"/>
                  <a:pt x="396446" y="370612"/>
                  <a:pt x="388016" y="370612"/>
                </a:cubicBezTo>
                <a:cubicBezTo>
                  <a:pt x="379586" y="370612"/>
                  <a:pt x="372775" y="363801"/>
                  <a:pt x="372775" y="355371"/>
                </a:cubicBezTo>
                <a:lnTo>
                  <a:pt x="372775" y="197196"/>
                </a:lnTo>
                <a:cubicBezTo>
                  <a:pt x="372775" y="188766"/>
                  <a:pt x="379586" y="181955"/>
                  <a:pt x="388016" y="181955"/>
                </a:cubicBezTo>
                <a:close/>
                <a:moveTo>
                  <a:pt x="206935" y="181955"/>
                </a:moveTo>
                <a:cubicBezTo>
                  <a:pt x="215365" y="181955"/>
                  <a:pt x="222176" y="188766"/>
                  <a:pt x="222176" y="197196"/>
                </a:cubicBezTo>
                <a:lnTo>
                  <a:pt x="222176" y="355371"/>
                </a:lnTo>
                <a:cubicBezTo>
                  <a:pt x="222176" y="363801"/>
                  <a:pt x="215365" y="370612"/>
                  <a:pt x="206935" y="370612"/>
                </a:cubicBezTo>
                <a:cubicBezTo>
                  <a:pt x="198505" y="370612"/>
                  <a:pt x="191694" y="363801"/>
                  <a:pt x="191694" y="355371"/>
                </a:cubicBezTo>
                <a:lnTo>
                  <a:pt x="191694" y="197196"/>
                </a:lnTo>
                <a:cubicBezTo>
                  <a:pt x="191694" y="188766"/>
                  <a:pt x="198505" y="181955"/>
                  <a:pt x="206935" y="181955"/>
                </a:cubicBezTo>
                <a:close/>
                <a:moveTo>
                  <a:pt x="421093" y="43588"/>
                </a:moveTo>
                <a:cubicBezTo>
                  <a:pt x="425261" y="44332"/>
                  <a:pt x="429143" y="46666"/>
                  <a:pt x="431738" y="50404"/>
                </a:cubicBezTo>
                <a:cubicBezTo>
                  <a:pt x="436977" y="57882"/>
                  <a:pt x="435120" y="68218"/>
                  <a:pt x="427642" y="73409"/>
                </a:cubicBezTo>
                <a:lnTo>
                  <a:pt x="296856" y="164856"/>
                </a:lnTo>
                <a:cubicBezTo>
                  <a:pt x="295475" y="165809"/>
                  <a:pt x="293903" y="166523"/>
                  <a:pt x="292284" y="167000"/>
                </a:cubicBezTo>
                <a:lnTo>
                  <a:pt x="280996" y="167000"/>
                </a:lnTo>
                <a:cubicBezTo>
                  <a:pt x="279567" y="166190"/>
                  <a:pt x="278186" y="165190"/>
                  <a:pt x="277043" y="163951"/>
                </a:cubicBezTo>
                <a:lnTo>
                  <a:pt x="202982" y="83173"/>
                </a:lnTo>
                <a:lnTo>
                  <a:pt x="78292" y="170048"/>
                </a:lnTo>
                <a:lnTo>
                  <a:pt x="78292" y="168857"/>
                </a:lnTo>
                <a:cubicBezTo>
                  <a:pt x="70814" y="174049"/>
                  <a:pt x="60527" y="172191"/>
                  <a:pt x="55288" y="164713"/>
                </a:cubicBezTo>
                <a:cubicBezTo>
                  <a:pt x="50096" y="157236"/>
                  <a:pt x="51906" y="146948"/>
                  <a:pt x="59431" y="141709"/>
                </a:cubicBezTo>
                <a:lnTo>
                  <a:pt x="192313" y="50262"/>
                </a:lnTo>
                <a:cubicBezTo>
                  <a:pt x="193647" y="49452"/>
                  <a:pt x="195075" y="48833"/>
                  <a:pt x="196599" y="48452"/>
                </a:cubicBezTo>
                <a:cubicBezTo>
                  <a:pt x="203267" y="43784"/>
                  <a:pt x="212317" y="44689"/>
                  <a:pt x="217937" y="50547"/>
                </a:cubicBezTo>
                <a:lnTo>
                  <a:pt x="286807" y="130754"/>
                </a:lnTo>
                <a:lnTo>
                  <a:pt x="408734" y="46308"/>
                </a:lnTo>
                <a:cubicBezTo>
                  <a:pt x="412472" y="43689"/>
                  <a:pt x="416926" y="42843"/>
                  <a:pt x="421093" y="43588"/>
                </a:cubicBezTo>
                <a:close/>
                <a:moveTo>
                  <a:pt x="15239" y="0"/>
                </a:moveTo>
                <a:cubicBezTo>
                  <a:pt x="23620" y="0"/>
                  <a:pt x="30478" y="6811"/>
                  <a:pt x="30478" y="15240"/>
                </a:cubicBezTo>
                <a:lnTo>
                  <a:pt x="30478" y="354467"/>
                </a:lnTo>
                <a:cubicBezTo>
                  <a:pt x="30478" y="388137"/>
                  <a:pt x="57764" y="415426"/>
                  <a:pt x="91433" y="415426"/>
                </a:cubicBezTo>
                <a:lnTo>
                  <a:pt x="453781" y="415426"/>
                </a:lnTo>
                <a:cubicBezTo>
                  <a:pt x="462209" y="415426"/>
                  <a:pt x="469019" y="422236"/>
                  <a:pt x="469019" y="430666"/>
                </a:cubicBezTo>
                <a:cubicBezTo>
                  <a:pt x="469019" y="439095"/>
                  <a:pt x="462209" y="445905"/>
                  <a:pt x="453781" y="445905"/>
                </a:cubicBezTo>
                <a:lnTo>
                  <a:pt x="91433" y="445905"/>
                </a:lnTo>
                <a:cubicBezTo>
                  <a:pt x="40907" y="445905"/>
                  <a:pt x="0" y="404996"/>
                  <a:pt x="0" y="354467"/>
                </a:cubicBezTo>
                <a:lnTo>
                  <a:pt x="0" y="15240"/>
                </a:lnTo>
                <a:cubicBezTo>
                  <a:pt x="0" y="6811"/>
                  <a:pt x="6810" y="0"/>
                  <a:pt x="15239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ea typeface="Manrope SemiBold" charset="0"/>
              <a:cs typeface="Manrope SemiBold" charset="0"/>
              <a:sym typeface="Manrope SemiBold" charset="0"/>
            </a:endParaRPr>
          </a:p>
        </p:txBody>
      </p:sp>
      <p:sp>
        <p:nvSpPr>
          <p:cNvPr id="36" name="圆 1"/>
          <p:cNvSpPr/>
          <p:nvPr/>
        </p:nvSpPr>
        <p:spPr>
          <a:xfrm>
            <a:off x="7170267" y="5450672"/>
            <a:ext cx="219387" cy="232325"/>
          </a:xfrm>
          <a:custGeom>
            <a:avLst/>
            <a:gdLst>
              <a:gd name="T0" fmla="*/ 7776 w 10880"/>
              <a:gd name="T1" fmla="*/ 9792 h 11520"/>
              <a:gd name="T2" fmla="*/ 7232 w 10880"/>
              <a:gd name="T3" fmla="*/ 8800 h 11520"/>
              <a:gd name="T4" fmla="*/ 8000 w 10880"/>
              <a:gd name="T5" fmla="*/ 9120 h 11520"/>
              <a:gd name="T6" fmla="*/ 9408 w 10880"/>
              <a:gd name="T7" fmla="*/ 8160 h 11520"/>
              <a:gd name="T8" fmla="*/ 8224 w 10880"/>
              <a:gd name="T9" fmla="*/ 9792 h 11520"/>
              <a:gd name="T10" fmla="*/ 8000 w 10880"/>
              <a:gd name="T11" fmla="*/ 4480 h 11520"/>
              <a:gd name="T12" fmla="*/ 1920 w 10880"/>
              <a:gd name="T13" fmla="*/ 4800 h 11520"/>
              <a:gd name="T14" fmla="*/ 8000 w 10880"/>
              <a:gd name="T15" fmla="*/ 5120 h 11520"/>
              <a:gd name="T16" fmla="*/ 8000 w 10880"/>
              <a:gd name="T17" fmla="*/ 4480 h 11520"/>
              <a:gd name="T18" fmla="*/ 2240 w 10880"/>
              <a:gd name="T19" fmla="*/ 6400 h 11520"/>
              <a:gd name="T20" fmla="*/ 2240 w 10880"/>
              <a:gd name="T21" fmla="*/ 7040 h 11520"/>
              <a:gd name="T22" fmla="*/ 4480 w 10880"/>
              <a:gd name="T23" fmla="*/ 6720 h 11520"/>
              <a:gd name="T24" fmla="*/ 4160 w 10880"/>
              <a:gd name="T25" fmla="*/ 8320 h 11520"/>
              <a:gd name="T26" fmla="*/ 1920 w 10880"/>
              <a:gd name="T27" fmla="*/ 8640 h 11520"/>
              <a:gd name="T28" fmla="*/ 4160 w 10880"/>
              <a:gd name="T29" fmla="*/ 8960 h 11520"/>
              <a:gd name="T30" fmla="*/ 4160 w 10880"/>
              <a:gd name="T31" fmla="*/ 8320 h 11520"/>
              <a:gd name="T32" fmla="*/ 2240 w 10880"/>
              <a:gd name="T33" fmla="*/ 2560 h 11520"/>
              <a:gd name="T34" fmla="*/ 2240 w 10880"/>
              <a:gd name="T35" fmla="*/ 3200 h 11520"/>
              <a:gd name="T36" fmla="*/ 8320 w 10880"/>
              <a:gd name="T37" fmla="*/ 2880 h 11520"/>
              <a:gd name="T38" fmla="*/ 9920 w 10880"/>
              <a:gd name="T39" fmla="*/ 0 h 11520"/>
              <a:gd name="T40" fmla="*/ 0 w 10880"/>
              <a:gd name="T41" fmla="*/ 320 h 11520"/>
              <a:gd name="T42" fmla="*/ 320 w 10880"/>
              <a:gd name="T43" fmla="*/ 11520 h 11520"/>
              <a:gd name="T44" fmla="*/ 5440 w 10880"/>
              <a:gd name="T45" fmla="*/ 11200 h 11520"/>
              <a:gd name="T46" fmla="*/ 640 w 10880"/>
              <a:gd name="T47" fmla="*/ 10880 h 11520"/>
              <a:gd name="T48" fmla="*/ 9600 w 10880"/>
              <a:gd name="T49" fmla="*/ 640 h 11520"/>
              <a:gd name="T50" fmla="*/ 9920 w 10880"/>
              <a:gd name="T51" fmla="*/ 5760 h 11520"/>
              <a:gd name="T52" fmla="*/ 10240 w 10880"/>
              <a:gd name="T53" fmla="*/ 320 h 11520"/>
              <a:gd name="T54" fmla="*/ 8320 w 10880"/>
              <a:gd name="T55" fmla="*/ 7040 h 11520"/>
              <a:gd name="T56" fmla="*/ 8320 w 10880"/>
              <a:gd name="T57" fmla="*/ 10880 h 11520"/>
              <a:gd name="T58" fmla="*/ 8320 w 10880"/>
              <a:gd name="T59" fmla="*/ 7040 h 11520"/>
              <a:gd name="T60" fmla="*/ 5760 w 10880"/>
              <a:gd name="T61" fmla="*/ 8960 h 11520"/>
              <a:gd name="T62" fmla="*/ 10880 w 10880"/>
              <a:gd name="T63" fmla="*/ 8960 h 1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880" h="11520">
                <a:moveTo>
                  <a:pt x="8000" y="9888"/>
                </a:moveTo>
                <a:cubicBezTo>
                  <a:pt x="7904" y="9888"/>
                  <a:pt x="7840" y="9856"/>
                  <a:pt x="7776" y="9792"/>
                </a:cubicBezTo>
                <a:lnTo>
                  <a:pt x="7232" y="9248"/>
                </a:lnTo>
                <a:cubicBezTo>
                  <a:pt x="7104" y="9120"/>
                  <a:pt x="7104" y="8928"/>
                  <a:pt x="7232" y="8800"/>
                </a:cubicBezTo>
                <a:cubicBezTo>
                  <a:pt x="7360" y="8672"/>
                  <a:pt x="7552" y="8672"/>
                  <a:pt x="7680" y="8800"/>
                </a:cubicBezTo>
                <a:lnTo>
                  <a:pt x="8000" y="9120"/>
                </a:lnTo>
                <a:lnTo>
                  <a:pt x="8960" y="8160"/>
                </a:lnTo>
                <a:cubicBezTo>
                  <a:pt x="9088" y="8032"/>
                  <a:pt x="9280" y="8032"/>
                  <a:pt x="9408" y="8160"/>
                </a:cubicBezTo>
                <a:cubicBezTo>
                  <a:pt x="9536" y="8288"/>
                  <a:pt x="9536" y="8480"/>
                  <a:pt x="9408" y="8608"/>
                </a:cubicBezTo>
                <a:lnTo>
                  <a:pt x="8224" y="9792"/>
                </a:lnTo>
                <a:cubicBezTo>
                  <a:pt x="8160" y="9856"/>
                  <a:pt x="8096" y="9888"/>
                  <a:pt x="8000" y="9888"/>
                </a:cubicBezTo>
                <a:close/>
                <a:moveTo>
                  <a:pt x="8000" y="4480"/>
                </a:moveTo>
                <a:lnTo>
                  <a:pt x="2240" y="4480"/>
                </a:lnTo>
                <a:cubicBezTo>
                  <a:pt x="2080" y="4480"/>
                  <a:pt x="1920" y="4640"/>
                  <a:pt x="1920" y="4800"/>
                </a:cubicBezTo>
                <a:cubicBezTo>
                  <a:pt x="1920" y="4960"/>
                  <a:pt x="2080" y="5120"/>
                  <a:pt x="2240" y="5120"/>
                </a:cubicBezTo>
                <a:lnTo>
                  <a:pt x="8000" y="5120"/>
                </a:lnTo>
                <a:cubicBezTo>
                  <a:pt x="8160" y="5120"/>
                  <a:pt x="8320" y="4960"/>
                  <a:pt x="8320" y="4800"/>
                </a:cubicBezTo>
                <a:cubicBezTo>
                  <a:pt x="8320" y="4640"/>
                  <a:pt x="8160" y="4480"/>
                  <a:pt x="8000" y="4480"/>
                </a:cubicBezTo>
                <a:close/>
                <a:moveTo>
                  <a:pt x="4160" y="6400"/>
                </a:moveTo>
                <a:lnTo>
                  <a:pt x="2240" y="6400"/>
                </a:lnTo>
                <a:cubicBezTo>
                  <a:pt x="2080" y="6400"/>
                  <a:pt x="1920" y="6528"/>
                  <a:pt x="1920" y="6720"/>
                </a:cubicBezTo>
                <a:cubicBezTo>
                  <a:pt x="1920" y="6880"/>
                  <a:pt x="2080" y="7040"/>
                  <a:pt x="2240" y="7040"/>
                </a:cubicBezTo>
                <a:lnTo>
                  <a:pt x="4160" y="7040"/>
                </a:lnTo>
                <a:cubicBezTo>
                  <a:pt x="4352" y="7040"/>
                  <a:pt x="4480" y="6880"/>
                  <a:pt x="4480" y="6720"/>
                </a:cubicBezTo>
                <a:cubicBezTo>
                  <a:pt x="4480" y="6528"/>
                  <a:pt x="4352" y="6400"/>
                  <a:pt x="4160" y="6400"/>
                </a:cubicBezTo>
                <a:close/>
                <a:moveTo>
                  <a:pt x="4160" y="8320"/>
                </a:moveTo>
                <a:lnTo>
                  <a:pt x="2240" y="8320"/>
                </a:lnTo>
                <a:cubicBezTo>
                  <a:pt x="2080" y="8320"/>
                  <a:pt x="1920" y="8448"/>
                  <a:pt x="1920" y="8640"/>
                </a:cubicBezTo>
                <a:cubicBezTo>
                  <a:pt x="1920" y="8800"/>
                  <a:pt x="2080" y="8960"/>
                  <a:pt x="2240" y="8960"/>
                </a:cubicBezTo>
                <a:lnTo>
                  <a:pt x="4160" y="8960"/>
                </a:lnTo>
                <a:cubicBezTo>
                  <a:pt x="4320" y="8960"/>
                  <a:pt x="4480" y="8800"/>
                  <a:pt x="4480" y="8640"/>
                </a:cubicBezTo>
                <a:cubicBezTo>
                  <a:pt x="4480" y="8448"/>
                  <a:pt x="4320" y="8320"/>
                  <a:pt x="4160" y="8320"/>
                </a:cubicBezTo>
                <a:close/>
                <a:moveTo>
                  <a:pt x="8000" y="2560"/>
                </a:moveTo>
                <a:lnTo>
                  <a:pt x="2240" y="2560"/>
                </a:lnTo>
                <a:cubicBezTo>
                  <a:pt x="2080" y="2560"/>
                  <a:pt x="1920" y="2720"/>
                  <a:pt x="1920" y="2880"/>
                </a:cubicBezTo>
                <a:cubicBezTo>
                  <a:pt x="1920" y="3040"/>
                  <a:pt x="2080" y="3200"/>
                  <a:pt x="2240" y="3200"/>
                </a:cubicBezTo>
                <a:lnTo>
                  <a:pt x="8000" y="3200"/>
                </a:lnTo>
                <a:cubicBezTo>
                  <a:pt x="8160" y="3200"/>
                  <a:pt x="8320" y="3040"/>
                  <a:pt x="8320" y="2880"/>
                </a:cubicBezTo>
                <a:cubicBezTo>
                  <a:pt x="8320" y="2720"/>
                  <a:pt x="8160" y="2560"/>
                  <a:pt x="8000" y="2560"/>
                </a:cubicBezTo>
                <a:close/>
                <a:moveTo>
                  <a:pt x="9920" y="0"/>
                </a:moveTo>
                <a:lnTo>
                  <a:pt x="320" y="0"/>
                </a:lnTo>
                <a:cubicBezTo>
                  <a:pt x="160" y="0"/>
                  <a:pt x="0" y="160"/>
                  <a:pt x="0" y="320"/>
                </a:cubicBezTo>
                <a:lnTo>
                  <a:pt x="0" y="11200"/>
                </a:lnTo>
                <a:cubicBezTo>
                  <a:pt x="0" y="11360"/>
                  <a:pt x="160" y="11520"/>
                  <a:pt x="320" y="11520"/>
                </a:cubicBezTo>
                <a:lnTo>
                  <a:pt x="5120" y="11520"/>
                </a:lnTo>
                <a:cubicBezTo>
                  <a:pt x="5312" y="11520"/>
                  <a:pt x="5440" y="11392"/>
                  <a:pt x="5440" y="11200"/>
                </a:cubicBezTo>
                <a:cubicBezTo>
                  <a:pt x="5440" y="11008"/>
                  <a:pt x="5312" y="10880"/>
                  <a:pt x="5120" y="10880"/>
                </a:cubicBezTo>
                <a:lnTo>
                  <a:pt x="640" y="10880"/>
                </a:lnTo>
                <a:lnTo>
                  <a:pt x="640" y="640"/>
                </a:lnTo>
                <a:lnTo>
                  <a:pt x="9600" y="640"/>
                </a:lnTo>
                <a:lnTo>
                  <a:pt x="9600" y="5440"/>
                </a:lnTo>
                <a:cubicBezTo>
                  <a:pt x="9600" y="5632"/>
                  <a:pt x="9728" y="5760"/>
                  <a:pt x="9920" y="5760"/>
                </a:cubicBezTo>
                <a:cubicBezTo>
                  <a:pt x="10112" y="5760"/>
                  <a:pt x="10240" y="5632"/>
                  <a:pt x="10240" y="5440"/>
                </a:cubicBezTo>
                <a:lnTo>
                  <a:pt x="10240" y="320"/>
                </a:lnTo>
                <a:cubicBezTo>
                  <a:pt x="10240" y="160"/>
                  <a:pt x="10080" y="0"/>
                  <a:pt x="9920" y="0"/>
                </a:cubicBezTo>
                <a:close/>
                <a:moveTo>
                  <a:pt x="8320" y="7040"/>
                </a:moveTo>
                <a:cubicBezTo>
                  <a:pt x="9376" y="7040"/>
                  <a:pt x="10240" y="7904"/>
                  <a:pt x="10240" y="8960"/>
                </a:cubicBezTo>
                <a:cubicBezTo>
                  <a:pt x="10240" y="10016"/>
                  <a:pt x="9376" y="10880"/>
                  <a:pt x="8320" y="10880"/>
                </a:cubicBezTo>
                <a:cubicBezTo>
                  <a:pt x="7264" y="10880"/>
                  <a:pt x="6400" y="10016"/>
                  <a:pt x="6400" y="8960"/>
                </a:cubicBezTo>
                <a:cubicBezTo>
                  <a:pt x="6400" y="7904"/>
                  <a:pt x="7264" y="7040"/>
                  <a:pt x="8320" y="7040"/>
                </a:cubicBezTo>
                <a:close/>
                <a:moveTo>
                  <a:pt x="8320" y="6400"/>
                </a:moveTo>
                <a:cubicBezTo>
                  <a:pt x="6912" y="6400"/>
                  <a:pt x="5760" y="7552"/>
                  <a:pt x="5760" y="8960"/>
                </a:cubicBezTo>
                <a:cubicBezTo>
                  <a:pt x="5760" y="10368"/>
                  <a:pt x="6912" y="11520"/>
                  <a:pt x="8320" y="11520"/>
                </a:cubicBezTo>
                <a:cubicBezTo>
                  <a:pt x="9728" y="11520"/>
                  <a:pt x="10880" y="10368"/>
                  <a:pt x="10880" y="8960"/>
                </a:cubicBezTo>
                <a:cubicBezTo>
                  <a:pt x="10880" y="7552"/>
                  <a:pt x="9728" y="6400"/>
                  <a:pt x="8320" y="64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ea typeface="Manrope SemiBold" charset="0"/>
              <a:cs typeface="Manrope SemiBold" charset="0"/>
              <a:sym typeface="Manrope SemiBold" charset="0"/>
            </a:endParaRPr>
          </a:p>
        </p:txBody>
      </p:sp>
      <p:sp>
        <p:nvSpPr>
          <p:cNvPr id="37" name="圆 1"/>
          <p:cNvSpPr/>
          <p:nvPr/>
        </p:nvSpPr>
        <p:spPr>
          <a:xfrm>
            <a:off x="10207903" y="5450672"/>
            <a:ext cx="217008" cy="232325"/>
          </a:xfrm>
          <a:custGeom>
            <a:avLst/>
            <a:gdLst>
              <a:gd name="connsiteX0" fmla="*/ 257583 w 424478"/>
              <a:gd name="connsiteY0" fmla="*/ 136241 h 454437"/>
              <a:gd name="connsiteX1" fmla="*/ 272825 w 424478"/>
              <a:gd name="connsiteY1" fmla="*/ 151480 h 454437"/>
              <a:gd name="connsiteX2" fmla="*/ 272825 w 424478"/>
              <a:gd name="connsiteY2" fmla="*/ 317579 h 454437"/>
              <a:gd name="connsiteX3" fmla="*/ 257583 w 424478"/>
              <a:gd name="connsiteY3" fmla="*/ 332817 h 454437"/>
              <a:gd name="connsiteX4" fmla="*/ 242341 w 424478"/>
              <a:gd name="connsiteY4" fmla="*/ 317579 h 454437"/>
              <a:gd name="connsiteX5" fmla="*/ 242341 w 424478"/>
              <a:gd name="connsiteY5" fmla="*/ 151480 h 454437"/>
              <a:gd name="connsiteX6" fmla="*/ 257583 w 424478"/>
              <a:gd name="connsiteY6" fmla="*/ 136241 h 454437"/>
              <a:gd name="connsiteX7" fmla="*/ 166705 w 424478"/>
              <a:gd name="connsiteY7" fmla="*/ 136241 h 454437"/>
              <a:gd name="connsiteX8" fmla="*/ 181947 w 424478"/>
              <a:gd name="connsiteY8" fmla="*/ 151480 h 454437"/>
              <a:gd name="connsiteX9" fmla="*/ 181947 w 424478"/>
              <a:gd name="connsiteY9" fmla="*/ 317579 h 454437"/>
              <a:gd name="connsiteX10" fmla="*/ 166705 w 424478"/>
              <a:gd name="connsiteY10" fmla="*/ 332817 h 454437"/>
              <a:gd name="connsiteX11" fmla="*/ 151463 w 424478"/>
              <a:gd name="connsiteY11" fmla="*/ 317579 h 454437"/>
              <a:gd name="connsiteX12" fmla="*/ 151463 w 424478"/>
              <a:gd name="connsiteY12" fmla="*/ 151480 h 454437"/>
              <a:gd name="connsiteX13" fmla="*/ 166705 w 424478"/>
              <a:gd name="connsiteY13" fmla="*/ 136241 h 454437"/>
              <a:gd name="connsiteX14" fmla="*/ 71286 w 424478"/>
              <a:gd name="connsiteY14" fmla="*/ 120719 h 454437"/>
              <a:gd name="connsiteX15" fmla="*/ 86525 w 424478"/>
              <a:gd name="connsiteY15" fmla="*/ 135957 h 454437"/>
              <a:gd name="connsiteX16" fmla="*/ 86525 w 424478"/>
              <a:gd name="connsiteY16" fmla="*/ 363007 h 454437"/>
              <a:gd name="connsiteX17" fmla="*/ 147477 w 424478"/>
              <a:gd name="connsiteY17" fmla="*/ 423961 h 454437"/>
              <a:gd name="connsiteX18" fmla="*/ 276716 w 424478"/>
              <a:gd name="connsiteY18" fmla="*/ 423961 h 454437"/>
              <a:gd name="connsiteX19" fmla="*/ 337668 w 424478"/>
              <a:gd name="connsiteY19" fmla="*/ 363007 h 454437"/>
              <a:gd name="connsiteX20" fmla="*/ 337668 w 424478"/>
              <a:gd name="connsiteY20" fmla="*/ 135957 h 454437"/>
              <a:gd name="connsiteX21" fmla="*/ 352906 w 424478"/>
              <a:gd name="connsiteY21" fmla="*/ 120719 h 454437"/>
              <a:gd name="connsiteX22" fmla="*/ 368430 w 424478"/>
              <a:gd name="connsiteY22" fmla="*/ 135957 h 454437"/>
              <a:gd name="connsiteX23" fmla="*/ 368430 w 424478"/>
              <a:gd name="connsiteY23" fmla="*/ 363007 h 454437"/>
              <a:gd name="connsiteX24" fmla="*/ 277001 w 424478"/>
              <a:gd name="connsiteY24" fmla="*/ 454437 h 454437"/>
              <a:gd name="connsiteX25" fmla="*/ 147477 w 424478"/>
              <a:gd name="connsiteY25" fmla="*/ 454437 h 454437"/>
              <a:gd name="connsiteX26" fmla="*/ 56048 w 424478"/>
              <a:gd name="connsiteY26" fmla="*/ 363007 h 454437"/>
              <a:gd name="connsiteX27" fmla="*/ 56048 w 424478"/>
              <a:gd name="connsiteY27" fmla="*/ 135957 h 454437"/>
              <a:gd name="connsiteX28" fmla="*/ 71286 w 424478"/>
              <a:gd name="connsiteY28" fmla="*/ 120719 h 454437"/>
              <a:gd name="connsiteX29" fmla="*/ 135317 w 424478"/>
              <a:gd name="connsiteY29" fmla="*/ 30191 h 454437"/>
              <a:gd name="connsiteX30" fmla="*/ 120075 w 424478"/>
              <a:gd name="connsiteY30" fmla="*/ 45429 h 454437"/>
              <a:gd name="connsiteX31" fmla="*/ 120075 w 424478"/>
              <a:gd name="connsiteY31" fmla="*/ 75906 h 454437"/>
              <a:gd name="connsiteX32" fmla="*/ 302974 w 424478"/>
              <a:gd name="connsiteY32" fmla="*/ 75906 h 454437"/>
              <a:gd name="connsiteX33" fmla="*/ 302355 w 424478"/>
              <a:gd name="connsiteY33" fmla="*/ 45429 h 454437"/>
              <a:gd name="connsiteX34" fmla="*/ 287733 w 424478"/>
              <a:gd name="connsiteY34" fmla="*/ 30191 h 454437"/>
              <a:gd name="connsiteX35" fmla="*/ 135936 w 424478"/>
              <a:gd name="connsiteY35" fmla="*/ 0 h 454437"/>
              <a:gd name="connsiteX36" fmla="*/ 288352 w 424478"/>
              <a:gd name="connsiteY36" fmla="*/ 0 h 454437"/>
              <a:gd name="connsiteX37" fmla="*/ 333457 w 424478"/>
              <a:gd name="connsiteY37" fmla="*/ 45429 h 454437"/>
              <a:gd name="connsiteX38" fmla="*/ 333457 w 424478"/>
              <a:gd name="connsiteY38" fmla="*/ 75906 h 454437"/>
              <a:gd name="connsiteX39" fmla="*/ 409046 w 424478"/>
              <a:gd name="connsiteY39" fmla="*/ 75906 h 454437"/>
              <a:gd name="connsiteX40" fmla="*/ 424478 w 424478"/>
              <a:gd name="connsiteY40" fmla="*/ 91288 h 454437"/>
              <a:gd name="connsiteX41" fmla="*/ 409046 w 424478"/>
              <a:gd name="connsiteY41" fmla="*/ 106669 h 454437"/>
              <a:gd name="connsiteX42" fmla="*/ 15241 w 424478"/>
              <a:gd name="connsiteY42" fmla="*/ 106669 h 454437"/>
              <a:gd name="connsiteX43" fmla="*/ 0 w 424478"/>
              <a:gd name="connsiteY43" fmla="*/ 91430 h 454437"/>
              <a:gd name="connsiteX44" fmla="*/ 15241 w 424478"/>
              <a:gd name="connsiteY44" fmla="*/ 76192 h 454437"/>
              <a:gd name="connsiteX45" fmla="*/ 90831 w 424478"/>
              <a:gd name="connsiteY45" fmla="*/ 76192 h 454437"/>
              <a:gd name="connsiteX46" fmla="*/ 90831 w 424478"/>
              <a:gd name="connsiteY46" fmla="*/ 45715 h 454437"/>
              <a:gd name="connsiteX47" fmla="*/ 135936 w 424478"/>
              <a:gd name="connsiteY47" fmla="*/ 0 h 45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24478" h="454437">
                <a:moveTo>
                  <a:pt x="257583" y="136241"/>
                </a:moveTo>
                <a:cubicBezTo>
                  <a:pt x="265966" y="136241"/>
                  <a:pt x="272825" y="143051"/>
                  <a:pt x="272825" y="151480"/>
                </a:cubicBezTo>
                <a:lnTo>
                  <a:pt x="272825" y="317579"/>
                </a:lnTo>
                <a:cubicBezTo>
                  <a:pt x="272825" y="326007"/>
                  <a:pt x="265966" y="332817"/>
                  <a:pt x="257583" y="332817"/>
                </a:cubicBezTo>
                <a:cubicBezTo>
                  <a:pt x="249152" y="332817"/>
                  <a:pt x="242341" y="326007"/>
                  <a:pt x="242341" y="317579"/>
                </a:cubicBezTo>
                <a:lnTo>
                  <a:pt x="242341" y="151480"/>
                </a:lnTo>
                <a:cubicBezTo>
                  <a:pt x="242341" y="143051"/>
                  <a:pt x="249152" y="136241"/>
                  <a:pt x="257583" y="136241"/>
                </a:cubicBezTo>
                <a:close/>
                <a:moveTo>
                  <a:pt x="166705" y="136241"/>
                </a:moveTo>
                <a:cubicBezTo>
                  <a:pt x="175136" y="136241"/>
                  <a:pt x="181947" y="143051"/>
                  <a:pt x="181947" y="151480"/>
                </a:cubicBezTo>
                <a:lnTo>
                  <a:pt x="181947" y="317579"/>
                </a:lnTo>
                <a:cubicBezTo>
                  <a:pt x="181947" y="326007"/>
                  <a:pt x="175136" y="332817"/>
                  <a:pt x="166705" y="332817"/>
                </a:cubicBezTo>
                <a:cubicBezTo>
                  <a:pt x="158322" y="332817"/>
                  <a:pt x="151463" y="326007"/>
                  <a:pt x="151463" y="317579"/>
                </a:cubicBezTo>
                <a:lnTo>
                  <a:pt x="151463" y="151480"/>
                </a:lnTo>
                <a:cubicBezTo>
                  <a:pt x="151463" y="143051"/>
                  <a:pt x="158322" y="136241"/>
                  <a:pt x="166705" y="136241"/>
                </a:cubicBezTo>
                <a:close/>
                <a:moveTo>
                  <a:pt x="71286" y="120719"/>
                </a:moveTo>
                <a:cubicBezTo>
                  <a:pt x="79715" y="120719"/>
                  <a:pt x="86525" y="127528"/>
                  <a:pt x="86525" y="135957"/>
                </a:cubicBezTo>
                <a:lnTo>
                  <a:pt x="86525" y="363007"/>
                </a:lnTo>
                <a:cubicBezTo>
                  <a:pt x="86525" y="396675"/>
                  <a:pt x="113810" y="423961"/>
                  <a:pt x="147477" y="423961"/>
                </a:cubicBezTo>
                <a:lnTo>
                  <a:pt x="276716" y="423961"/>
                </a:lnTo>
                <a:cubicBezTo>
                  <a:pt x="310382" y="423961"/>
                  <a:pt x="337668" y="396675"/>
                  <a:pt x="337668" y="363007"/>
                </a:cubicBezTo>
                <a:lnTo>
                  <a:pt x="337668" y="135957"/>
                </a:lnTo>
                <a:cubicBezTo>
                  <a:pt x="337668" y="127528"/>
                  <a:pt x="344478" y="120719"/>
                  <a:pt x="352906" y="120719"/>
                </a:cubicBezTo>
                <a:cubicBezTo>
                  <a:pt x="361430" y="120528"/>
                  <a:pt x="368430" y="127433"/>
                  <a:pt x="368430" y="135957"/>
                </a:cubicBezTo>
                <a:lnTo>
                  <a:pt x="368430" y="363007"/>
                </a:lnTo>
                <a:cubicBezTo>
                  <a:pt x="368430" y="413484"/>
                  <a:pt x="327525" y="454437"/>
                  <a:pt x="277001" y="454437"/>
                </a:cubicBezTo>
                <a:lnTo>
                  <a:pt x="147477" y="454437"/>
                </a:lnTo>
                <a:cubicBezTo>
                  <a:pt x="97001" y="454437"/>
                  <a:pt x="56048" y="413484"/>
                  <a:pt x="56048" y="363007"/>
                </a:cubicBezTo>
                <a:lnTo>
                  <a:pt x="56048" y="135957"/>
                </a:lnTo>
                <a:cubicBezTo>
                  <a:pt x="56048" y="127528"/>
                  <a:pt x="62858" y="120719"/>
                  <a:pt x="71286" y="120719"/>
                </a:cubicBezTo>
                <a:close/>
                <a:moveTo>
                  <a:pt x="135317" y="30191"/>
                </a:moveTo>
                <a:cubicBezTo>
                  <a:pt x="126982" y="30334"/>
                  <a:pt x="120266" y="37096"/>
                  <a:pt x="120075" y="45429"/>
                </a:cubicBezTo>
                <a:lnTo>
                  <a:pt x="120075" y="75906"/>
                </a:lnTo>
                <a:lnTo>
                  <a:pt x="302974" y="75906"/>
                </a:lnTo>
                <a:lnTo>
                  <a:pt x="302355" y="45429"/>
                </a:lnTo>
                <a:cubicBezTo>
                  <a:pt x="302736" y="37096"/>
                  <a:pt x="296068" y="30191"/>
                  <a:pt x="287733" y="30191"/>
                </a:cubicBezTo>
                <a:close/>
                <a:moveTo>
                  <a:pt x="135936" y="0"/>
                </a:moveTo>
                <a:lnTo>
                  <a:pt x="288352" y="0"/>
                </a:lnTo>
                <a:cubicBezTo>
                  <a:pt x="313310" y="190"/>
                  <a:pt x="333457" y="20477"/>
                  <a:pt x="333457" y="45429"/>
                </a:cubicBezTo>
                <a:lnTo>
                  <a:pt x="333457" y="75906"/>
                </a:lnTo>
                <a:lnTo>
                  <a:pt x="409046" y="75906"/>
                </a:lnTo>
                <a:cubicBezTo>
                  <a:pt x="417572" y="75906"/>
                  <a:pt x="424478" y="82811"/>
                  <a:pt x="424478" y="91288"/>
                </a:cubicBezTo>
                <a:cubicBezTo>
                  <a:pt x="424478" y="99812"/>
                  <a:pt x="417572" y="106669"/>
                  <a:pt x="409046" y="106669"/>
                </a:cubicBezTo>
                <a:lnTo>
                  <a:pt x="15241" y="106669"/>
                </a:lnTo>
                <a:cubicBezTo>
                  <a:pt x="6811" y="106669"/>
                  <a:pt x="0" y="99859"/>
                  <a:pt x="0" y="91430"/>
                </a:cubicBezTo>
                <a:cubicBezTo>
                  <a:pt x="0" y="83049"/>
                  <a:pt x="6811" y="76192"/>
                  <a:pt x="15241" y="76192"/>
                </a:cubicBezTo>
                <a:lnTo>
                  <a:pt x="90831" y="76192"/>
                </a:lnTo>
                <a:lnTo>
                  <a:pt x="90831" y="45715"/>
                </a:lnTo>
                <a:cubicBezTo>
                  <a:pt x="90640" y="20667"/>
                  <a:pt x="110835" y="190"/>
                  <a:pt x="135936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ea typeface="Manrope SemiBold" charset="0"/>
              <a:cs typeface="Manrope SemiBold" charset="0"/>
              <a:sym typeface="Manrope SemiBold" charset="0"/>
            </a:endParaRPr>
          </a:p>
        </p:txBody>
      </p:sp>
      <p:sp>
        <p:nvSpPr>
          <p:cNvPr id="38" name="圆 1"/>
          <p:cNvSpPr/>
          <p:nvPr/>
        </p:nvSpPr>
        <p:spPr>
          <a:xfrm>
            <a:off x="8665425" y="5434077"/>
            <a:ext cx="265515" cy="265515"/>
          </a:xfrm>
          <a:custGeom>
            <a:avLst/>
            <a:gdLst>
              <a:gd name="T0" fmla="*/ 10880 w 12800"/>
              <a:gd name="T1" fmla="*/ 720 h 12800"/>
              <a:gd name="T2" fmla="*/ 6400 w 12800"/>
              <a:gd name="T3" fmla="*/ 0 h 12800"/>
              <a:gd name="T4" fmla="*/ 1920 w 12800"/>
              <a:gd name="T5" fmla="*/ 720 h 12800"/>
              <a:gd name="T6" fmla="*/ 0 w 12800"/>
              <a:gd name="T7" fmla="*/ 2720 h 12800"/>
              <a:gd name="T8" fmla="*/ 0 w 12800"/>
              <a:gd name="T9" fmla="*/ 10160 h 12800"/>
              <a:gd name="T10" fmla="*/ 1920 w 12800"/>
              <a:gd name="T11" fmla="*/ 12080 h 12800"/>
              <a:gd name="T12" fmla="*/ 6400 w 12800"/>
              <a:gd name="T13" fmla="*/ 12800 h 12800"/>
              <a:gd name="T14" fmla="*/ 10880 w 12800"/>
              <a:gd name="T15" fmla="*/ 12080 h 12800"/>
              <a:gd name="T16" fmla="*/ 12800 w 12800"/>
              <a:gd name="T17" fmla="*/ 10160 h 12800"/>
              <a:gd name="T18" fmla="*/ 12800 w 12800"/>
              <a:gd name="T19" fmla="*/ 2720 h 12800"/>
              <a:gd name="T20" fmla="*/ 10880 w 12800"/>
              <a:gd name="T21" fmla="*/ 720 h 12800"/>
              <a:gd name="T22" fmla="*/ 10160 w 12800"/>
              <a:gd name="T23" fmla="*/ 4000 h 12800"/>
              <a:gd name="T24" fmla="*/ 6400 w 12800"/>
              <a:gd name="T25" fmla="*/ 4560 h 12800"/>
              <a:gd name="T26" fmla="*/ 2640 w 12800"/>
              <a:gd name="T27" fmla="*/ 4000 h 12800"/>
              <a:gd name="T28" fmla="*/ 880 w 12800"/>
              <a:gd name="T29" fmla="*/ 2720 h 12800"/>
              <a:gd name="T30" fmla="*/ 2640 w 12800"/>
              <a:gd name="T31" fmla="*/ 1360 h 12800"/>
              <a:gd name="T32" fmla="*/ 6400 w 12800"/>
              <a:gd name="T33" fmla="*/ 800 h 12800"/>
              <a:gd name="T34" fmla="*/ 10160 w 12800"/>
              <a:gd name="T35" fmla="*/ 1360 h 12800"/>
              <a:gd name="T36" fmla="*/ 11920 w 12800"/>
              <a:gd name="T37" fmla="*/ 2720 h 12800"/>
              <a:gd name="T38" fmla="*/ 10160 w 12800"/>
              <a:gd name="T39" fmla="*/ 4000 h 12800"/>
              <a:gd name="T40" fmla="*/ 10240 w 12800"/>
              <a:gd name="T41" fmla="*/ 6320 h 12800"/>
              <a:gd name="T42" fmla="*/ 6400 w 12800"/>
              <a:gd name="T43" fmla="*/ 6880 h 12800"/>
              <a:gd name="T44" fmla="*/ 2560 w 12800"/>
              <a:gd name="T45" fmla="*/ 6320 h 12800"/>
              <a:gd name="T46" fmla="*/ 800 w 12800"/>
              <a:gd name="T47" fmla="*/ 4960 h 12800"/>
              <a:gd name="T48" fmla="*/ 800 w 12800"/>
              <a:gd name="T49" fmla="*/ 4080 h 12800"/>
              <a:gd name="T50" fmla="*/ 3040 w 12800"/>
              <a:gd name="T51" fmla="*/ 4960 h 12800"/>
              <a:gd name="T52" fmla="*/ 6400 w 12800"/>
              <a:gd name="T53" fmla="*/ 5360 h 12800"/>
              <a:gd name="T54" fmla="*/ 9760 w 12800"/>
              <a:gd name="T55" fmla="*/ 4960 h 12800"/>
              <a:gd name="T56" fmla="*/ 12000 w 12800"/>
              <a:gd name="T57" fmla="*/ 4080 h 12800"/>
              <a:gd name="T58" fmla="*/ 12000 w 12800"/>
              <a:gd name="T59" fmla="*/ 5040 h 12800"/>
              <a:gd name="T60" fmla="*/ 10240 w 12800"/>
              <a:gd name="T61" fmla="*/ 6320 h 12800"/>
              <a:gd name="T62" fmla="*/ 10240 w 12800"/>
              <a:gd name="T63" fmla="*/ 8880 h 12800"/>
              <a:gd name="T64" fmla="*/ 6400 w 12800"/>
              <a:gd name="T65" fmla="*/ 9440 h 12800"/>
              <a:gd name="T66" fmla="*/ 2560 w 12800"/>
              <a:gd name="T67" fmla="*/ 8880 h 12800"/>
              <a:gd name="T68" fmla="*/ 800 w 12800"/>
              <a:gd name="T69" fmla="*/ 7520 h 12800"/>
              <a:gd name="T70" fmla="*/ 800 w 12800"/>
              <a:gd name="T71" fmla="*/ 6320 h 12800"/>
              <a:gd name="T72" fmla="*/ 3040 w 12800"/>
              <a:gd name="T73" fmla="*/ 7280 h 12800"/>
              <a:gd name="T74" fmla="*/ 6400 w 12800"/>
              <a:gd name="T75" fmla="*/ 7680 h 12800"/>
              <a:gd name="T76" fmla="*/ 9760 w 12800"/>
              <a:gd name="T77" fmla="*/ 7280 h 12800"/>
              <a:gd name="T78" fmla="*/ 12000 w 12800"/>
              <a:gd name="T79" fmla="*/ 6320 h 12800"/>
              <a:gd name="T80" fmla="*/ 12000 w 12800"/>
              <a:gd name="T81" fmla="*/ 7520 h 12800"/>
              <a:gd name="T82" fmla="*/ 10240 w 12800"/>
              <a:gd name="T83" fmla="*/ 8880 h 12800"/>
              <a:gd name="T84" fmla="*/ 6400 w 12800"/>
              <a:gd name="T85" fmla="*/ 12000 h 12800"/>
              <a:gd name="T86" fmla="*/ 2560 w 12800"/>
              <a:gd name="T87" fmla="*/ 11440 h 12800"/>
              <a:gd name="T88" fmla="*/ 800 w 12800"/>
              <a:gd name="T89" fmla="*/ 10080 h 12800"/>
              <a:gd name="T90" fmla="*/ 800 w 12800"/>
              <a:gd name="T91" fmla="*/ 8880 h 12800"/>
              <a:gd name="T92" fmla="*/ 3040 w 12800"/>
              <a:gd name="T93" fmla="*/ 9840 h 12800"/>
              <a:gd name="T94" fmla="*/ 6320 w 12800"/>
              <a:gd name="T95" fmla="*/ 10240 h 12800"/>
              <a:gd name="T96" fmla="*/ 9680 w 12800"/>
              <a:gd name="T97" fmla="*/ 9840 h 12800"/>
              <a:gd name="T98" fmla="*/ 12000 w 12800"/>
              <a:gd name="T99" fmla="*/ 8880 h 12800"/>
              <a:gd name="T100" fmla="*/ 12000 w 12800"/>
              <a:gd name="T101" fmla="*/ 10080 h 12800"/>
              <a:gd name="T102" fmla="*/ 10240 w 12800"/>
              <a:gd name="T103" fmla="*/ 11440 h 12800"/>
              <a:gd name="T104" fmla="*/ 6400 w 12800"/>
              <a:gd name="T105" fmla="*/ 12000 h 12800"/>
              <a:gd name="T106" fmla="*/ 6400 w 12800"/>
              <a:gd name="T107" fmla="*/ 1200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00" h="12800">
                <a:moveTo>
                  <a:pt x="10880" y="720"/>
                </a:moveTo>
                <a:cubicBezTo>
                  <a:pt x="9760" y="240"/>
                  <a:pt x="8160" y="0"/>
                  <a:pt x="6400" y="0"/>
                </a:cubicBezTo>
                <a:cubicBezTo>
                  <a:pt x="4640" y="0"/>
                  <a:pt x="3040" y="240"/>
                  <a:pt x="1920" y="720"/>
                </a:cubicBezTo>
                <a:cubicBezTo>
                  <a:pt x="640" y="1280"/>
                  <a:pt x="0" y="1920"/>
                  <a:pt x="0" y="2720"/>
                </a:cubicBezTo>
                <a:lnTo>
                  <a:pt x="0" y="10160"/>
                </a:lnTo>
                <a:cubicBezTo>
                  <a:pt x="0" y="10880"/>
                  <a:pt x="640" y="11600"/>
                  <a:pt x="1920" y="12080"/>
                </a:cubicBezTo>
                <a:cubicBezTo>
                  <a:pt x="3040" y="12560"/>
                  <a:pt x="4640" y="12800"/>
                  <a:pt x="6400" y="12800"/>
                </a:cubicBezTo>
                <a:cubicBezTo>
                  <a:pt x="8160" y="12800"/>
                  <a:pt x="9760" y="12560"/>
                  <a:pt x="10880" y="12080"/>
                </a:cubicBezTo>
                <a:cubicBezTo>
                  <a:pt x="12080" y="11600"/>
                  <a:pt x="12800" y="10880"/>
                  <a:pt x="12800" y="10160"/>
                </a:cubicBezTo>
                <a:lnTo>
                  <a:pt x="12800" y="2720"/>
                </a:lnTo>
                <a:cubicBezTo>
                  <a:pt x="12800" y="1920"/>
                  <a:pt x="12160" y="1280"/>
                  <a:pt x="10880" y="720"/>
                </a:cubicBezTo>
                <a:close/>
                <a:moveTo>
                  <a:pt x="10160" y="4000"/>
                </a:moveTo>
                <a:cubicBezTo>
                  <a:pt x="9120" y="4400"/>
                  <a:pt x="7680" y="4560"/>
                  <a:pt x="6400" y="4560"/>
                </a:cubicBezTo>
                <a:cubicBezTo>
                  <a:pt x="5040" y="4560"/>
                  <a:pt x="3680" y="4400"/>
                  <a:pt x="2640" y="4000"/>
                </a:cubicBezTo>
                <a:cubicBezTo>
                  <a:pt x="1440" y="3680"/>
                  <a:pt x="880" y="3200"/>
                  <a:pt x="880" y="2720"/>
                </a:cubicBezTo>
                <a:cubicBezTo>
                  <a:pt x="880" y="2240"/>
                  <a:pt x="1520" y="1760"/>
                  <a:pt x="2640" y="1360"/>
                </a:cubicBezTo>
                <a:cubicBezTo>
                  <a:pt x="3680" y="960"/>
                  <a:pt x="5040" y="800"/>
                  <a:pt x="6400" y="800"/>
                </a:cubicBezTo>
                <a:cubicBezTo>
                  <a:pt x="7680" y="800"/>
                  <a:pt x="9120" y="1040"/>
                  <a:pt x="10160" y="1360"/>
                </a:cubicBezTo>
                <a:cubicBezTo>
                  <a:pt x="11280" y="1760"/>
                  <a:pt x="11920" y="2240"/>
                  <a:pt x="11920" y="2720"/>
                </a:cubicBezTo>
                <a:cubicBezTo>
                  <a:pt x="11920" y="3200"/>
                  <a:pt x="11360" y="3680"/>
                  <a:pt x="10160" y="4000"/>
                </a:cubicBezTo>
                <a:close/>
                <a:moveTo>
                  <a:pt x="10240" y="6320"/>
                </a:moveTo>
                <a:cubicBezTo>
                  <a:pt x="9200" y="6640"/>
                  <a:pt x="7760" y="6880"/>
                  <a:pt x="6400" y="6880"/>
                </a:cubicBezTo>
                <a:cubicBezTo>
                  <a:pt x="5040" y="6880"/>
                  <a:pt x="3680" y="6640"/>
                  <a:pt x="2560" y="6320"/>
                </a:cubicBezTo>
                <a:cubicBezTo>
                  <a:pt x="1440" y="5920"/>
                  <a:pt x="800" y="5440"/>
                  <a:pt x="800" y="4960"/>
                </a:cubicBezTo>
                <a:lnTo>
                  <a:pt x="800" y="4080"/>
                </a:lnTo>
                <a:cubicBezTo>
                  <a:pt x="1600" y="4400"/>
                  <a:pt x="2160" y="4800"/>
                  <a:pt x="3040" y="4960"/>
                </a:cubicBezTo>
                <a:cubicBezTo>
                  <a:pt x="4080" y="5200"/>
                  <a:pt x="5200" y="5360"/>
                  <a:pt x="6400" y="5360"/>
                </a:cubicBezTo>
                <a:cubicBezTo>
                  <a:pt x="7600" y="5360"/>
                  <a:pt x="8720" y="5200"/>
                  <a:pt x="9760" y="4960"/>
                </a:cubicBezTo>
                <a:cubicBezTo>
                  <a:pt x="10640" y="4800"/>
                  <a:pt x="11200" y="4400"/>
                  <a:pt x="12000" y="4080"/>
                </a:cubicBezTo>
                <a:lnTo>
                  <a:pt x="12000" y="5040"/>
                </a:lnTo>
                <a:cubicBezTo>
                  <a:pt x="12000" y="5440"/>
                  <a:pt x="11360" y="5920"/>
                  <a:pt x="10240" y="6320"/>
                </a:cubicBezTo>
                <a:close/>
                <a:moveTo>
                  <a:pt x="10240" y="8880"/>
                </a:moveTo>
                <a:cubicBezTo>
                  <a:pt x="9200" y="9200"/>
                  <a:pt x="7760" y="9440"/>
                  <a:pt x="6400" y="9440"/>
                </a:cubicBezTo>
                <a:cubicBezTo>
                  <a:pt x="5040" y="9440"/>
                  <a:pt x="3680" y="9200"/>
                  <a:pt x="2560" y="8880"/>
                </a:cubicBezTo>
                <a:cubicBezTo>
                  <a:pt x="1440" y="8560"/>
                  <a:pt x="800" y="8080"/>
                  <a:pt x="800" y="7520"/>
                </a:cubicBezTo>
                <a:lnTo>
                  <a:pt x="800" y="6320"/>
                </a:lnTo>
                <a:cubicBezTo>
                  <a:pt x="1600" y="6720"/>
                  <a:pt x="2160" y="7040"/>
                  <a:pt x="3040" y="7280"/>
                </a:cubicBezTo>
                <a:cubicBezTo>
                  <a:pt x="4080" y="7520"/>
                  <a:pt x="5200" y="7680"/>
                  <a:pt x="6400" y="7680"/>
                </a:cubicBezTo>
                <a:cubicBezTo>
                  <a:pt x="7600" y="7680"/>
                  <a:pt x="8720" y="7520"/>
                  <a:pt x="9760" y="7280"/>
                </a:cubicBezTo>
                <a:cubicBezTo>
                  <a:pt x="10640" y="7040"/>
                  <a:pt x="11200" y="6720"/>
                  <a:pt x="12000" y="6320"/>
                </a:cubicBezTo>
                <a:lnTo>
                  <a:pt x="12000" y="7520"/>
                </a:lnTo>
                <a:cubicBezTo>
                  <a:pt x="12000" y="8080"/>
                  <a:pt x="11360" y="8560"/>
                  <a:pt x="10240" y="8880"/>
                </a:cubicBezTo>
                <a:close/>
                <a:moveTo>
                  <a:pt x="6400" y="12000"/>
                </a:moveTo>
                <a:cubicBezTo>
                  <a:pt x="5040" y="12000"/>
                  <a:pt x="3680" y="11760"/>
                  <a:pt x="2560" y="11440"/>
                </a:cubicBezTo>
                <a:cubicBezTo>
                  <a:pt x="1440" y="11120"/>
                  <a:pt x="800" y="10640"/>
                  <a:pt x="800" y="10080"/>
                </a:cubicBezTo>
                <a:lnTo>
                  <a:pt x="800" y="8880"/>
                </a:lnTo>
                <a:cubicBezTo>
                  <a:pt x="1600" y="9280"/>
                  <a:pt x="2160" y="9600"/>
                  <a:pt x="3040" y="9840"/>
                </a:cubicBezTo>
                <a:cubicBezTo>
                  <a:pt x="4000" y="10080"/>
                  <a:pt x="5200" y="10240"/>
                  <a:pt x="6320" y="10240"/>
                </a:cubicBezTo>
                <a:cubicBezTo>
                  <a:pt x="7520" y="10240"/>
                  <a:pt x="8640" y="10080"/>
                  <a:pt x="9680" y="9840"/>
                </a:cubicBezTo>
                <a:cubicBezTo>
                  <a:pt x="10640" y="9600"/>
                  <a:pt x="11200" y="9280"/>
                  <a:pt x="12000" y="8880"/>
                </a:cubicBezTo>
                <a:lnTo>
                  <a:pt x="12000" y="10080"/>
                </a:lnTo>
                <a:cubicBezTo>
                  <a:pt x="12000" y="10560"/>
                  <a:pt x="11360" y="11040"/>
                  <a:pt x="10240" y="11440"/>
                </a:cubicBezTo>
                <a:cubicBezTo>
                  <a:pt x="9200" y="11840"/>
                  <a:pt x="7680" y="12000"/>
                  <a:pt x="6400" y="12000"/>
                </a:cubicBezTo>
                <a:close/>
                <a:moveTo>
                  <a:pt x="6400" y="12000"/>
                </a:move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latin typeface="Manrope SemiBold" charset="0"/>
              <a:ea typeface="Manrope SemiBold" charset="0"/>
              <a:cs typeface="Manrope SemiBold" charset="0"/>
              <a:sym typeface="Manrope SemiBold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427366" y="4941409"/>
            <a:ext cx="3575531" cy="889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clonica" panose="02060503000000020004" pitchFamily="18" charset="0"/>
              </a:rPr>
              <a:t>Presentations are communication tools that can be used as demonstrations, lectures, speeches, reports, and more.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clonica" panose="02060503000000020004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25906" y="2220166"/>
            <a:ext cx="37595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rPr>
              <a:t>A picture is worth a thousand words</a:t>
            </a:r>
            <a:endParaRPr lang="zh-CN" altLang="en-US" sz="2800" dirty="0">
              <a:solidFill>
                <a:schemeClr val="accent1"/>
              </a:solidFill>
              <a:latin typeface="Aclonica" panose="02060503000000020004" pitchFamily="18" charset="0"/>
              <a:ea typeface="Aclonica" panose="02060503000000020004" pitchFamily="18" charset="0"/>
              <a:cs typeface="Aclonica" panose="020605030000000200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427366" y="3958969"/>
            <a:ext cx="3575531" cy="894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clonica" panose="02060503000000020004" pitchFamily="18" charset="0"/>
              </a:rPr>
              <a:t>Presentations are communication tools that can be used as demonstrations, lectures, speeches, reports, and more.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clonica" panose="02060503000000020004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057470" y="3213277"/>
            <a:ext cx="2708624" cy="1168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clonica" panose="02060503000000020004" pitchFamily="18" charset="0"/>
              </a:rPr>
              <a:t>Presentations are communication tools that can be used as demonstrations, lectures, speeches, reports, and more.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clonica" panose="02060503000000020004" pitchFamily="18" charset="0"/>
            </a:endParaRPr>
          </a:p>
        </p:txBody>
      </p:sp>
      <p:pic>
        <p:nvPicPr>
          <p:cNvPr id="2" name="图形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55553" y="2145606"/>
            <a:ext cx="2212617" cy="296490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514048" y="497362"/>
            <a:ext cx="7163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4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493495" y="1895279"/>
            <a:ext cx="9205011" cy="4288770"/>
            <a:chOff x="1469384" y="1895279"/>
            <a:chExt cx="9205011" cy="4288770"/>
          </a:xfrm>
        </p:grpSpPr>
        <p:grpSp>
          <p:nvGrpSpPr>
            <p:cNvPr id="4" name="组合 3"/>
            <p:cNvGrpSpPr/>
            <p:nvPr/>
          </p:nvGrpSpPr>
          <p:grpSpPr>
            <a:xfrm>
              <a:off x="1469384" y="1895279"/>
              <a:ext cx="5895710" cy="4012908"/>
              <a:chOff x="1405186" y="1990771"/>
              <a:chExt cx="5895710" cy="4012908"/>
            </a:xfrm>
          </p:grpSpPr>
          <p:sp>
            <p:nvSpPr>
              <p:cNvPr id="6" name="Freeform 11"/>
              <p:cNvSpPr/>
              <p:nvPr/>
            </p:nvSpPr>
            <p:spPr bwMode="auto">
              <a:xfrm>
                <a:off x="4149501" y="4300073"/>
                <a:ext cx="340148" cy="355221"/>
              </a:xfrm>
              <a:custGeom>
                <a:avLst/>
                <a:gdLst>
                  <a:gd name="T0" fmla="*/ 10185 w 10671"/>
                  <a:gd name="T1" fmla="*/ 3987 h 11145"/>
                  <a:gd name="T2" fmla="*/ 10185 w 10671"/>
                  <a:gd name="T3" fmla="*/ 2746 h 11145"/>
                  <a:gd name="T4" fmla="*/ 7848 w 10671"/>
                  <a:gd name="T5" fmla="*/ 408 h 11145"/>
                  <a:gd name="T6" fmla="*/ 4449 w 10671"/>
                  <a:gd name="T7" fmla="*/ 408 h 11145"/>
                  <a:gd name="T8" fmla="*/ 4348 w 10671"/>
                  <a:gd name="T9" fmla="*/ 200 h 11145"/>
                  <a:gd name="T10" fmla="*/ 4030 w 10671"/>
                  <a:gd name="T11" fmla="*/ 0 h 11145"/>
                  <a:gd name="T12" fmla="*/ 2544 w 10671"/>
                  <a:gd name="T13" fmla="*/ 0 h 11145"/>
                  <a:gd name="T14" fmla="*/ 0 w 10671"/>
                  <a:gd name="T15" fmla="*/ 2543 h 11145"/>
                  <a:gd name="T16" fmla="*/ 0 w 10671"/>
                  <a:gd name="T17" fmla="*/ 8601 h 11145"/>
                  <a:gd name="T18" fmla="*/ 2544 w 10671"/>
                  <a:gd name="T19" fmla="*/ 11145 h 11145"/>
                  <a:gd name="T20" fmla="*/ 8128 w 10671"/>
                  <a:gd name="T21" fmla="*/ 11145 h 11145"/>
                  <a:gd name="T22" fmla="*/ 10671 w 10671"/>
                  <a:gd name="T23" fmla="*/ 8601 h 11145"/>
                  <a:gd name="T24" fmla="*/ 10671 w 10671"/>
                  <a:gd name="T25" fmla="*/ 4612 h 11145"/>
                  <a:gd name="T26" fmla="*/ 10185 w 10671"/>
                  <a:gd name="T27" fmla="*/ 3987 h 11145"/>
                  <a:gd name="T28" fmla="*/ 7848 w 10671"/>
                  <a:gd name="T29" fmla="*/ 1115 h 11145"/>
                  <a:gd name="T30" fmla="*/ 9479 w 10671"/>
                  <a:gd name="T31" fmla="*/ 2746 h 11145"/>
                  <a:gd name="T32" fmla="*/ 9479 w 10671"/>
                  <a:gd name="T33" fmla="*/ 3966 h 11145"/>
                  <a:gd name="T34" fmla="*/ 6166 w 10671"/>
                  <a:gd name="T35" fmla="*/ 3966 h 11145"/>
                  <a:gd name="T36" fmla="*/ 4790 w 10671"/>
                  <a:gd name="T37" fmla="*/ 1115 h 11145"/>
                  <a:gd name="T38" fmla="*/ 7848 w 10671"/>
                  <a:gd name="T39" fmla="*/ 1115 h 11145"/>
                  <a:gd name="T40" fmla="*/ 9964 w 10671"/>
                  <a:gd name="T41" fmla="*/ 8601 h 11145"/>
                  <a:gd name="T42" fmla="*/ 8126 w 10671"/>
                  <a:gd name="T43" fmla="*/ 10438 h 11145"/>
                  <a:gd name="T44" fmla="*/ 2544 w 10671"/>
                  <a:gd name="T45" fmla="*/ 10438 h 11145"/>
                  <a:gd name="T46" fmla="*/ 706 w 10671"/>
                  <a:gd name="T47" fmla="*/ 8601 h 11145"/>
                  <a:gd name="T48" fmla="*/ 706 w 10671"/>
                  <a:gd name="T49" fmla="*/ 2543 h 11145"/>
                  <a:gd name="T50" fmla="*/ 2544 w 10671"/>
                  <a:gd name="T51" fmla="*/ 706 h 11145"/>
                  <a:gd name="T52" fmla="*/ 3809 w 10671"/>
                  <a:gd name="T53" fmla="*/ 706 h 11145"/>
                  <a:gd name="T54" fmla="*/ 5626 w 10671"/>
                  <a:gd name="T55" fmla="*/ 4472 h 11145"/>
                  <a:gd name="T56" fmla="*/ 5944 w 10671"/>
                  <a:gd name="T57" fmla="*/ 4672 h 11145"/>
                  <a:gd name="T58" fmla="*/ 9964 w 10671"/>
                  <a:gd name="T59" fmla="*/ 4672 h 11145"/>
                  <a:gd name="T60" fmla="*/ 9964 w 10671"/>
                  <a:gd name="T61" fmla="*/ 8601 h 11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671" h="11145">
                    <a:moveTo>
                      <a:pt x="10185" y="3987"/>
                    </a:moveTo>
                    <a:lnTo>
                      <a:pt x="10185" y="2746"/>
                    </a:lnTo>
                    <a:cubicBezTo>
                      <a:pt x="10185" y="1457"/>
                      <a:pt x="9136" y="408"/>
                      <a:pt x="7848" y="408"/>
                    </a:cubicBezTo>
                    <a:lnTo>
                      <a:pt x="4449" y="408"/>
                    </a:lnTo>
                    <a:lnTo>
                      <a:pt x="4348" y="200"/>
                    </a:lnTo>
                    <a:cubicBezTo>
                      <a:pt x="4289" y="77"/>
                      <a:pt x="4165" y="0"/>
                      <a:pt x="4030" y="0"/>
                    </a:cubicBezTo>
                    <a:lnTo>
                      <a:pt x="2544" y="0"/>
                    </a:lnTo>
                    <a:cubicBezTo>
                      <a:pt x="1141" y="0"/>
                      <a:pt x="0" y="1141"/>
                      <a:pt x="0" y="2543"/>
                    </a:cubicBezTo>
                    <a:lnTo>
                      <a:pt x="0" y="8601"/>
                    </a:lnTo>
                    <a:cubicBezTo>
                      <a:pt x="0" y="10003"/>
                      <a:pt x="1141" y="11145"/>
                      <a:pt x="2544" y="11145"/>
                    </a:cubicBezTo>
                    <a:lnTo>
                      <a:pt x="8128" y="11145"/>
                    </a:lnTo>
                    <a:cubicBezTo>
                      <a:pt x="9530" y="11145"/>
                      <a:pt x="10671" y="10003"/>
                      <a:pt x="10671" y="8601"/>
                    </a:cubicBezTo>
                    <a:lnTo>
                      <a:pt x="10671" y="4612"/>
                    </a:lnTo>
                    <a:cubicBezTo>
                      <a:pt x="10670" y="4311"/>
                      <a:pt x="10464" y="4058"/>
                      <a:pt x="10185" y="3987"/>
                    </a:cubicBezTo>
                    <a:close/>
                    <a:moveTo>
                      <a:pt x="7848" y="1115"/>
                    </a:moveTo>
                    <a:cubicBezTo>
                      <a:pt x="8748" y="1115"/>
                      <a:pt x="9479" y="1846"/>
                      <a:pt x="9479" y="2746"/>
                    </a:cubicBezTo>
                    <a:lnTo>
                      <a:pt x="9479" y="3966"/>
                    </a:lnTo>
                    <a:lnTo>
                      <a:pt x="6166" y="3966"/>
                    </a:lnTo>
                    <a:lnTo>
                      <a:pt x="4790" y="1115"/>
                    </a:lnTo>
                    <a:lnTo>
                      <a:pt x="7848" y="1115"/>
                    </a:lnTo>
                    <a:close/>
                    <a:moveTo>
                      <a:pt x="9964" y="8601"/>
                    </a:moveTo>
                    <a:cubicBezTo>
                      <a:pt x="9964" y="9615"/>
                      <a:pt x="9140" y="10438"/>
                      <a:pt x="8126" y="10438"/>
                    </a:cubicBezTo>
                    <a:lnTo>
                      <a:pt x="2544" y="10438"/>
                    </a:lnTo>
                    <a:cubicBezTo>
                      <a:pt x="1530" y="10438"/>
                      <a:pt x="706" y="9615"/>
                      <a:pt x="706" y="8601"/>
                    </a:cubicBezTo>
                    <a:lnTo>
                      <a:pt x="706" y="2543"/>
                    </a:lnTo>
                    <a:cubicBezTo>
                      <a:pt x="706" y="1530"/>
                      <a:pt x="1530" y="706"/>
                      <a:pt x="2544" y="706"/>
                    </a:cubicBezTo>
                    <a:lnTo>
                      <a:pt x="3809" y="706"/>
                    </a:lnTo>
                    <a:lnTo>
                      <a:pt x="5626" y="4472"/>
                    </a:lnTo>
                    <a:cubicBezTo>
                      <a:pt x="5685" y="4595"/>
                      <a:pt x="5809" y="4672"/>
                      <a:pt x="5944" y="4672"/>
                    </a:cubicBezTo>
                    <a:lnTo>
                      <a:pt x="9964" y="4672"/>
                    </a:lnTo>
                    <a:lnTo>
                      <a:pt x="9964" y="860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0" tIns="0" rIns="0" bIns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Manrope SemiBold" charset="0"/>
                </a:endParaRPr>
              </a:p>
            </p:txBody>
          </p:sp>
          <p:sp>
            <p:nvSpPr>
              <p:cNvPr id="7" name="AutoShape 9"/>
              <p:cNvSpPr/>
              <p:nvPr/>
            </p:nvSpPr>
            <p:spPr bwMode="auto">
              <a:xfrm>
                <a:off x="1506824" y="4313337"/>
                <a:ext cx="318259" cy="328694"/>
              </a:xfrm>
              <a:custGeom>
                <a:avLst/>
                <a:gdLst>
                  <a:gd name="T0" fmla="*/ 8922 w 10802"/>
                  <a:gd name="T1" fmla="*/ 1618 h 11156"/>
                  <a:gd name="T2" fmla="*/ 7656 w 10802"/>
                  <a:gd name="T3" fmla="*/ 1618 h 11156"/>
                  <a:gd name="T4" fmla="*/ 7656 w 10802"/>
                  <a:gd name="T5" fmla="*/ 852 h 11156"/>
                  <a:gd name="T6" fmla="*/ 6805 w 10802"/>
                  <a:gd name="T7" fmla="*/ 0 h 11156"/>
                  <a:gd name="T8" fmla="*/ 3997 w 10802"/>
                  <a:gd name="T9" fmla="*/ 0 h 11156"/>
                  <a:gd name="T10" fmla="*/ 3146 w 10802"/>
                  <a:gd name="T11" fmla="*/ 852 h 11156"/>
                  <a:gd name="T12" fmla="*/ 3146 w 10802"/>
                  <a:gd name="T13" fmla="*/ 1618 h 11156"/>
                  <a:gd name="T14" fmla="*/ 1880 w 10802"/>
                  <a:gd name="T15" fmla="*/ 1618 h 11156"/>
                  <a:gd name="T16" fmla="*/ 0 w 10802"/>
                  <a:gd name="T17" fmla="*/ 3498 h 11156"/>
                  <a:gd name="T18" fmla="*/ 0 w 10802"/>
                  <a:gd name="T19" fmla="*/ 9276 h 11156"/>
                  <a:gd name="T20" fmla="*/ 1880 w 10802"/>
                  <a:gd name="T21" fmla="*/ 11156 h 11156"/>
                  <a:gd name="T22" fmla="*/ 8922 w 10802"/>
                  <a:gd name="T23" fmla="*/ 11156 h 11156"/>
                  <a:gd name="T24" fmla="*/ 10802 w 10802"/>
                  <a:gd name="T25" fmla="*/ 9276 h 11156"/>
                  <a:gd name="T26" fmla="*/ 10802 w 10802"/>
                  <a:gd name="T27" fmla="*/ 3498 h 11156"/>
                  <a:gd name="T28" fmla="*/ 8922 w 10802"/>
                  <a:gd name="T29" fmla="*/ 1618 h 11156"/>
                  <a:gd name="T30" fmla="*/ 3819 w 10802"/>
                  <a:gd name="T31" fmla="*/ 850 h 11156"/>
                  <a:gd name="T32" fmla="*/ 3997 w 10802"/>
                  <a:gd name="T33" fmla="*/ 672 h 11156"/>
                  <a:gd name="T34" fmla="*/ 6805 w 10802"/>
                  <a:gd name="T35" fmla="*/ 672 h 11156"/>
                  <a:gd name="T36" fmla="*/ 6984 w 10802"/>
                  <a:gd name="T37" fmla="*/ 850 h 11156"/>
                  <a:gd name="T38" fmla="*/ 6984 w 10802"/>
                  <a:gd name="T39" fmla="*/ 1617 h 11156"/>
                  <a:gd name="T40" fmla="*/ 3819 w 10802"/>
                  <a:gd name="T41" fmla="*/ 1617 h 11156"/>
                  <a:gd name="T42" fmla="*/ 3819 w 10802"/>
                  <a:gd name="T43" fmla="*/ 850 h 11156"/>
                  <a:gd name="T44" fmla="*/ 1880 w 10802"/>
                  <a:gd name="T45" fmla="*/ 2291 h 11156"/>
                  <a:gd name="T46" fmla="*/ 8924 w 10802"/>
                  <a:gd name="T47" fmla="*/ 2291 h 11156"/>
                  <a:gd name="T48" fmla="*/ 10131 w 10802"/>
                  <a:gd name="T49" fmla="*/ 3498 h 11156"/>
                  <a:gd name="T50" fmla="*/ 10131 w 10802"/>
                  <a:gd name="T51" fmla="*/ 4369 h 11156"/>
                  <a:gd name="T52" fmla="*/ 672 w 10802"/>
                  <a:gd name="T53" fmla="*/ 4369 h 11156"/>
                  <a:gd name="T54" fmla="*/ 672 w 10802"/>
                  <a:gd name="T55" fmla="*/ 3498 h 11156"/>
                  <a:gd name="T56" fmla="*/ 1880 w 10802"/>
                  <a:gd name="T57" fmla="*/ 2291 h 11156"/>
                  <a:gd name="T58" fmla="*/ 5100 w 10802"/>
                  <a:gd name="T59" fmla="*/ 5042 h 11156"/>
                  <a:gd name="T60" fmla="*/ 5702 w 10802"/>
                  <a:gd name="T61" fmla="*/ 5042 h 11156"/>
                  <a:gd name="T62" fmla="*/ 5702 w 10802"/>
                  <a:gd name="T63" fmla="*/ 6519 h 11156"/>
                  <a:gd name="T64" fmla="*/ 5401 w 10802"/>
                  <a:gd name="T65" fmla="*/ 6821 h 11156"/>
                  <a:gd name="T66" fmla="*/ 5100 w 10802"/>
                  <a:gd name="T67" fmla="*/ 6519 h 11156"/>
                  <a:gd name="T68" fmla="*/ 5100 w 10802"/>
                  <a:gd name="T69" fmla="*/ 5042 h 11156"/>
                  <a:gd name="T70" fmla="*/ 8922 w 10802"/>
                  <a:gd name="T71" fmla="*/ 10483 h 11156"/>
                  <a:gd name="T72" fmla="*/ 1880 w 10802"/>
                  <a:gd name="T73" fmla="*/ 10483 h 11156"/>
                  <a:gd name="T74" fmla="*/ 672 w 10802"/>
                  <a:gd name="T75" fmla="*/ 9276 h 11156"/>
                  <a:gd name="T76" fmla="*/ 672 w 10802"/>
                  <a:gd name="T77" fmla="*/ 5042 h 11156"/>
                  <a:gd name="T78" fmla="*/ 4429 w 10802"/>
                  <a:gd name="T79" fmla="*/ 5042 h 11156"/>
                  <a:gd name="T80" fmla="*/ 4429 w 10802"/>
                  <a:gd name="T81" fmla="*/ 6519 h 11156"/>
                  <a:gd name="T82" fmla="*/ 5402 w 10802"/>
                  <a:gd name="T83" fmla="*/ 7493 h 11156"/>
                  <a:gd name="T84" fmla="*/ 6376 w 10802"/>
                  <a:gd name="T85" fmla="*/ 6519 h 11156"/>
                  <a:gd name="T86" fmla="*/ 6376 w 10802"/>
                  <a:gd name="T87" fmla="*/ 5042 h 11156"/>
                  <a:gd name="T88" fmla="*/ 10132 w 10802"/>
                  <a:gd name="T89" fmla="*/ 5042 h 11156"/>
                  <a:gd name="T90" fmla="*/ 10132 w 10802"/>
                  <a:gd name="T91" fmla="*/ 9276 h 11156"/>
                  <a:gd name="T92" fmla="*/ 8922 w 10802"/>
                  <a:gd name="T93" fmla="*/ 10483 h 11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802" h="11156">
                    <a:moveTo>
                      <a:pt x="8922" y="1618"/>
                    </a:moveTo>
                    <a:lnTo>
                      <a:pt x="7656" y="1618"/>
                    </a:lnTo>
                    <a:lnTo>
                      <a:pt x="7656" y="852"/>
                    </a:lnTo>
                    <a:cubicBezTo>
                      <a:pt x="7656" y="383"/>
                      <a:pt x="7275" y="0"/>
                      <a:pt x="6805" y="0"/>
                    </a:cubicBezTo>
                    <a:lnTo>
                      <a:pt x="3997" y="0"/>
                    </a:lnTo>
                    <a:cubicBezTo>
                      <a:pt x="3529" y="0"/>
                      <a:pt x="3146" y="382"/>
                      <a:pt x="3146" y="852"/>
                    </a:cubicBezTo>
                    <a:lnTo>
                      <a:pt x="3146" y="1618"/>
                    </a:lnTo>
                    <a:lnTo>
                      <a:pt x="1880" y="1618"/>
                    </a:lnTo>
                    <a:cubicBezTo>
                      <a:pt x="844" y="1618"/>
                      <a:pt x="0" y="2462"/>
                      <a:pt x="0" y="3498"/>
                    </a:cubicBezTo>
                    <a:lnTo>
                      <a:pt x="0" y="9276"/>
                    </a:lnTo>
                    <a:cubicBezTo>
                      <a:pt x="0" y="10312"/>
                      <a:pt x="844" y="11156"/>
                      <a:pt x="1880" y="11156"/>
                    </a:cubicBezTo>
                    <a:lnTo>
                      <a:pt x="8922" y="11156"/>
                    </a:lnTo>
                    <a:cubicBezTo>
                      <a:pt x="9959" y="11156"/>
                      <a:pt x="10802" y="10312"/>
                      <a:pt x="10802" y="9276"/>
                    </a:cubicBezTo>
                    <a:lnTo>
                      <a:pt x="10802" y="3498"/>
                    </a:lnTo>
                    <a:cubicBezTo>
                      <a:pt x="10802" y="2462"/>
                      <a:pt x="9959" y="1618"/>
                      <a:pt x="8922" y="1618"/>
                    </a:cubicBezTo>
                    <a:close/>
                    <a:moveTo>
                      <a:pt x="3819" y="850"/>
                    </a:moveTo>
                    <a:cubicBezTo>
                      <a:pt x="3819" y="754"/>
                      <a:pt x="3900" y="672"/>
                      <a:pt x="3997" y="672"/>
                    </a:cubicBezTo>
                    <a:lnTo>
                      <a:pt x="6805" y="672"/>
                    </a:lnTo>
                    <a:cubicBezTo>
                      <a:pt x="6901" y="672"/>
                      <a:pt x="6984" y="753"/>
                      <a:pt x="6984" y="850"/>
                    </a:cubicBezTo>
                    <a:lnTo>
                      <a:pt x="6984" y="1617"/>
                    </a:lnTo>
                    <a:lnTo>
                      <a:pt x="3819" y="1617"/>
                    </a:lnTo>
                    <a:lnTo>
                      <a:pt x="3819" y="850"/>
                    </a:lnTo>
                    <a:close/>
                    <a:moveTo>
                      <a:pt x="1880" y="2291"/>
                    </a:moveTo>
                    <a:lnTo>
                      <a:pt x="8924" y="2291"/>
                    </a:lnTo>
                    <a:cubicBezTo>
                      <a:pt x="9590" y="2291"/>
                      <a:pt x="10131" y="2833"/>
                      <a:pt x="10131" y="3498"/>
                    </a:cubicBezTo>
                    <a:lnTo>
                      <a:pt x="10131" y="4369"/>
                    </a:lnTo>
                    <a:lnTo>
                      <a:pt x="672" y="4369"/>
                    </a:lnTo>
                    <a:lnTo>
                      <a:pt x="672" y="3498"/>
                    </a:lnTo>
                    <a:cubicBezTo>
                      <a:pt x="672" y="2832"/>
                      <a:pt x="1214" y="2291"/>
                      <a:pt x="1880" y="2291"/>
                    </a:cubicBezTo>
                    <a:close/>
                    <a:moveTo>
                      <a:pt x="5100" y="5042"/>
                    </a:moveTo>
                    <a:lnTo>
                      <a:pt x="5702" y="5042"/>
                    </a:lnTo>
                    <a:lnTo>
                      <a:pt x="5702" y="6519"/>
                    </a:lnTo>
                    <a:cubicBezTo>
                      <a:pt x="5702" y="6686"/>
                      <a:pt x="5567" y="6821"/>
                      <a:pt x="5401" y="6821"/>
                    </a:cubicBezTo>
                    <a:cubicBezTo>
                      <a:pt x="5235" y="6821"/>
                      <a:pt x="5100" y="6686"/>
                      <a:pt x="5100" y="6519"/>
                    </a:cubicBezTo>
                    <a:lnTo>
                      <a:pt x="5100" y="5042"/>
                    </a:lnTo>
                    <a:close/>
                    <a:moveTo>
                      <a:pt x="8922" y="10483"/>
                    </a:moveTo>
                    <a:lnTo>
                      <a:pt x="1880" y="10483"/>
                    </a:lnTo>
                    <a:cubicBezTo>
                      <a:pt x="1214" y="10483"/>
                      <a:pt x="672" y="9941"/>
                      <a:pt x="672" y="9276"/>
                    </a:cubicBezTo>
                    <a:lnTo>
                      <a:pt x="672" y="5042"/>
                    </a:lnTo>
                    <a:lnTo>
                      <a:pt x="4429" y="5042"/>
                    </a:lnTo>
                    <a:lnTo>
                      <a:pt x="4429" y="6519"/>
                    </a:lnTo>
                    <a:cubicBezTo>
                      <a:pt x="4429" y="7056"/>
                      <a:pt x="4865" y="7493"/>
                      <a:pt x="5402" y="7493"/>
                    </a:cubicBezTo>
                    <a:cubicBezTo>
                      <a:pt x="5939" y="7493"/>
                      <a:pt x="6376" y="7057"/>
                      <a:pt x="6376" y="6519"/>
                    </a:cubicBezTo>
                    <a:lnTo>
                      <a:pt x="6376" y="5042"/>
                    </a:lnTo>
                    <a:lnTo>
                      <a:pt x="10132" y="5042"/>
                    </a:lnTo>
                    <a:lnTo>
                      <a:pt x="10132" y="9276"/>
                    </a:lnTo>
                    <a:cubicBezTo>
                      <a:pt x="10130" y="9942"/>
                      <a:pt x="9589" y="10483"/>
                      <a:pt x="8922" y="1048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Manrope SemiBold" charset="0"/>
                </a:endParaRPr>
              </a:p>
            </p:txBody>
          </p:sp>
          <p:sp>
            <p:nvSpPr>
              <p:cNvPr id="8" name="Rectangle 16"/>
              <p:cNvSpPr/>
              <p:nvPr/>
            </p:nvSpPr>
            <p:spPr>
              <a:xfrm>
                <a:off x="1405186" y="3429000"/>
                <a:ext cx="5895710" cy="6147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clonica" panose="02060503000000020004" pitchFamily="18" charset="0"/>
                  </a:rPr>
                  <a:t>Presentations are communication tools that can be used as demonstrations, lectures, speeches, reports, and more. 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clonica" panose="02060503000000020004" pitchFamily="18" charset="0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406869" y="1990771"/>
                <a:ext cx="4530308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accent1"/>
                    </a:solidFill>
                    <a:latin typeface="+mj-ea"/>
                    <a:ea typeface="+mj-ea"/>
                    <a:cs typeface="Manrope SemiBold" charset="0"/>
                  </a:rPr>
                  <a:t>A picture is worth a thousand words</a:t>
                </a:r>
                <a:endParaRPr lang="zh-CN" altLang="en-US" sz="3200" dirty="0">
                  <a:solidFill>
                    <a:schemeClr val="accent1"/>
                  </a:solidFill>
                  <a:latin typeface="+mj-ea"/>
                  <a:ea typeface="+mj-ea"/>
                  <a:cs typeface="Manrope SemiBold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1407726" y="3125516"/>
                <a:ext cx="5594350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accent2"/>
                    </a:solidFill>
                    <a:latin typeface="+mj-ea"/>
                    <a:ea typeface="+mj-ea"/>
                    <a:cs typeface="Manrope SemiBold" charset="0"/>
                  </a:rPr>
                  <a:t>You can enter a subtitle here if you need it</a:t>
                </a:r>
                <a:endParaRPr lang="zh-CN" altLang="en-US" sz="1600" dirty="0">
                  <a:solidFill>
                    <a:schemeClr val="accent2"/>
                  </a:solidFill>
                  <a:latin typeface="+mj-ea"/>
                  <a:ea typeface="+mj-ea"/>
                  <a:cs typeface="Manrope SemiBold" charset="0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407644" y="4798531"/>
                <a:ext cx="13481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accent1"/>
                    </a:solidFill>
                    <a:latin typeface="+mj-ea"/>
                    <a:ea typeface="+mj-ea"/>
                    <a:cs typeface="Manrope SemiBold" charset="0"/>
                  </a:rPr>
                  <a:t>Title here</a:t>
                </a:r>
                <a:endParaRPr lang="zh-CN" altLang="en-US" sz="1600" dirty="0">
                  <a:solidFill>
                    <a:schemeClr val="accent1"/>
                  </a:solidFill>
                  <a:latin typeface="+mj-ea"/>
                  <a:ea typeface="+mj-ea"/>
                  <a:cs typeface="Manrope SemiBold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036314" y="4798531"/>
                <a:ext cx="13481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accent1"/>
                    </a:solidFill>
                    <a:latin typeface="+mj-ea"/>
                    <a:ea typeface="+mj-ea"/>
                    <a:cs typeface="Manrope SemiBold" charset="0"/>
                  </a:rPr>
                  <a:t>Title here</a:t>
                </a:r>
                <a:endParaRPr lang="zh-CN" altLang="en-US" sz="1600" dirty="0">
                  <a:solidFill>
                    <a:schemeClr val="accent1"/>
                  </a:solidFill>
                  <a:latin typeface="+mj-ea"/>
                  <a:ea typeface="+mj-ea"/>
                  <a:cs typeface="Manrope SemiBold" charset="0"/>
                </a:endParaRPr>
              </a:p>
            </p:txBody>
          </p:sp>
          <p:sp>
            <p:nvSpPr>
              <p:cNvPr id="13" name="Oval 18"/>
              <p:cNvSpPr/>
              <p:nvPr/>
            </p:nvSpPr>
            <p:spPr>
              <a:xfrm>
                <a:off x="1492762" y="5480769"/>
                <a:ext cx="522911" cy="522910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Manrope SemiBold" charset="0"/>
                </a:endParaRPr>
              </a:p>
            </p:txBody>
          </p:sp>
          <p:sp>
            <p:nvSpPr>
              <p:cNvPr id="14" name="Oval 19"/>
              <p:cNvSpPr/>
              <p:nvPr/>
            </p:nvSpPr>
            <p:spPr>
              <a:xfrm>
                <a:off x="2124293" y="5480769"/>
                <a:ext cx="522911" cy="522910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Manrope SemiBold" charset="0"/>
                </a:endParaRPr>
              </a:p>
            </p:txBody>
          </p:sp>
          <p:sp>
            <p:nvSpPr>
              <p:cNvPr id="15" name="Oval 20"/>
              <p:cNvSpPr/>
              <p:nvPr/>
            </p:nvSpPr>
            <p:spPr>
              <a:xfrm>
                <a:off x="2755825" y="5480769"/>
                <a:ext cx="522911" cy="522910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Manrope SemiBold" charset="0"/>
                </a:endParaRPr>
              </a:p>
            </p:txBody>
          </p:sp>
          <p:sp>
            <p:nvSpPr>
              <p:cNvPr id="16" name="AutoShape 9"/>
              <p:cNvSpPr/>
              <p:nvPr/>
            </p:nvSpPr>
            <p:spPr bwMode="auto">
              <a:xfrm>
                <a:off x="1618591" y="5600532"/>
                <a:ext cx="271252" cy="283385"/>
              </a:xfrm>
              <a:custGeom>
                <a:avLst/>
                <a:gdLst>
                  <a:gd name="connsiteX0" fmla="*/ 253679 w 510088"/>
                  <a:gd name="connsiteY0" fmla="*/ 352010 h 532904"/>
                  <a:gd name="connsiteX1" fmla="*/ 274110 w 510088"/>
                  <a:gd name="connsiteY1" fmla="*/ 371777 h 532904"/>
                  <a:gd name="connsiteX2" fmla="*/ 253679 w 510088"/>
                  <a:gd name="connsiteY2" fmla="*/ 391543 h 532904"/>
                  <a:gd name="connsiteX3" fmla="*/ 233296 w 510088"/>
                  <a:gd name="connsiteY3" fmla="*/ 371777 h 532904"/>
                  <a:gd name="connsiteX4" fmla="*/ 253679 w 510088"/>
                  <a:gd name="connsiteY4" fmla="*/ 352010 h 532904"/>
                  <a:gd name="connsiteX5" fmla="*/ 256585 w 510088"/>
                  <a:gd name="connsiteY5" fmla="*/ 157728 h 532904"/>
                  <a:gd name="connsiteX6" fmla="*/ 307018 w 510088"/>
                  <a:gd name="connsiteY6" fmla="*/ 176399 h 532904"/>
                  <a:gd name="connsiteX7" fmla="*/ 327020 w 510088"/>
                  <a:gd name="connsiteY7" fmla="*/ 222695 h 532904"/>
                  <a:gd name="connsiteX8" fmla="*/ 320829 w 510088"/>
                  <a:gd name="connsiteY8" fmla="*/ 248463 h 532904"/>
                  <a:gd name="connsiteX9" fmla="*/ 296112 w 510088"/>
                  <a:gd name="connsiteY9" fmla="*/ 275850 h 532904"/>
                  <a:gd name="connsiteX10" fmla="*/ 273491 w 510088"/>
                  <a:gd name="connsiteY10" fmla="*/ 300713 h 532904"/>
                  <a:gd name="connsiteX11" fmla="*/ 270062 w 510088"/>
                  <a:gd name="connsiteY11" fmla="*/ 317193 h 532904"/>
                  <a:gd name="connsiteX12" fmla="*/ 252870 w 510088"/>
                  <a:gd name="connsiteY12" fmla="*/ 332720 h 532904"/>
                  <a:gd name="connsiteX13" fmla="*/ 239869 w 510088"/>
                  <a:gd name="connsiteY13" fmla="*/ 327005 h 532904"/>
                  <a:gd name="connsiteX14" fmla="*/ 235773 w 510088"/>
                  <a:gd name="connsiteY14" fmla="*/ 313668 h 532904"/>
                  <a:gd name="connsiteX15" fmla="*/ 241250 w 510088"/>
                  <a:gd name="connsiteY15" fmla="*/ 293378 h 532904"/>
                  <a:gd name="connsiteX16" fmla="*/ 266205 w 510088"/>
                  <a:gd name="connsiteY16" fmla="*/ 260847 h 532904"/>
                  <a:gd name="connsiteX17" fmla="*/ 288016 w 510088"/>
                  <a:gd name="connsiteY17" fmla="*/ 236460 h 532904"/>
                  <a:gd name="connsiteX18" fmla="*/ 291731 w 510088"/>
                  <a:gd name="connsiteY18" fmla="*/ 220838 h 532904"/>
                  <a:gd name="connsiteX19" fmla="*/ 282254 w 510088"/>
                  <a:gd name="connsiteY19" fmla="*/ 197928 h 532904"/>
                  <a:gd name="connsiteX20" fmla="*/ 255584 w 510088"/>
                  <a:gd name="connsiteY20" fmla="*/ 189259 h 532904"/>
                  <a:gd name="connsiteX21" fmla="*/ 216961 w 510088"/>
                  <a:gd name="connsiteY21" fmla="*/ 223648 h 532904"/>
                  <a:gd name="connsiteX22" fmla="*/ 200102 w 510088"/>
                  <a:gd name="connsiteY22" fmla="*/ 237651 h 532904"/>
                  <a:gd name="connsiteX23" fmla="*/ 187292 w 510088"/>
                  <a:gd name="connsiteY23" fmla="*/ 232173 h 532904"/>
                  <a:gd name="connsiteX24" fmla="*/ 183101 w 510088"/>
                  <a:gd name="connsiteY24" fmla="*/ 219409 h 532904"/>
                  <a:gd name="connsiteX25" fmla="*/ 187625 w 510088"/>
                  <a:gd name="connsiteY25" fmla="*/ 199642 h 532904"/>
                  <a:gd name="connsiteX26" fmla="*/ 203817 w 510088"/>
                  <a:gd name="connsiteY26" fmla="*/ 176399 h 532904"/>
                  <a:gd name="connsiteX27" fmla="*/ 228677 w 510088"/>
                  <a:gd name="connsiteY27" fmla="*/ 162205 h 532904"/>
                  <a:gd name="connsiteX28" fmla="*/ 256585 w 510088"/>
                  <a:gd name="connsiteY28" fmla="*/ 157728 h 532904"/>
                  <a:gd name="connsiteX29" fmla="*/ 121141 w 510088"/>
                  <a:gd name="connsiteY29" fmla="*/ 32143 h 532904"/>
                  <a:gd name="connsiteX30" fmla="*/ 32095 w 510088"/>
                  <a:gd name="connsiteY30" fmla="*/ 121190 h 532904"/>
                  <a:gd name="connsiteX31" fmla="*/ 32095 w 510088"/>
                  <a:gd name="connsiteY31" fmla="*/ 411761 h 532904"/>
                  <a:gd name="connsiteX32" fmla="*/ 121141 w 510088"/>
                  <a:gd name="connsiteY32" fmla="*/ 500809 h 532904"/>
                  <a:gd name="connsiteX33" fmla="*/ 388995 w 510088"/>
                  <a:gd name="connsiteY33" fmla="*/ 500809 h 532904"/>
                  <a:gd name="connsiteX34" fmla="*/ 478041 w 510088"/>
                  <a:gd name="connsiteY34" fmla="*/ 411761 h 532904"/>
                  <a:gd name="connsiteX35" fmla="*/ 478041 w 510088"/>
                  <a:gd name="connsiteY35" fmla="*/ 121190 h 532904"/>
                  <a:gd name="connsiteX36" fmla="*/ 388995 w 510088"/>
                  <a:gd name="connsiteY36" fmla="*/ 32143 h 532904"/>
                  <a:gd name="connsiteX37" fmla="*/ 121141 w 510088"/>
                  <a:gd name="connsiteY37" fmla="*/ 0 h 532904"/>
                  <a:gd name="connsiteX38" fmla="*/ 388995 w 510088"/>
                  <a:gd name="connsiteY38" fmla="*/ 0 h 532904"/>
                  <a:gd name="connsiteX39" fmla="*/ 510088 w 510088"/>
                  <a:gd name="connsiteY39" fmla="*/ 121190 h 532904"/>
                  <a:gd name="connsiteX40" fmla="*/ 510088 w 510088"/>
                  <a:gd name="connsiteY40" fmla="*/ 411761 h 532904"/>
                  <a:gd name="connsiteX41" fmla="*/ 388995 w 510088"/>
                  <a:gd name="connsiteY41" fmla="*/ 532904 h 532904"/>
                  <a:gd name="connsiteX42" fmla="*/ 121141 w 510088"/>
                  <a:gd name="connsiteY42" fmla="*/ 532904 h 532904"/>
                  <a:gd name="connsiteX43" fmla="*/ 0 w 510088"/>
                  <a:gd name="connsiteY43" fmla="*/ 411761 h 532904"/>
                  <a:gd name="connsiteX44" fmla="*/ 0 w 510088"/>
                  <a:gd name="connsiteY44" fmla="*/ 121143 h 532904"/>
                  <a:gd name="connsiteX45" fmla="*/ 121141 w 510088"/>
                  <a:gd name="connsiteY45" fmla="*/ 0 h 532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510088" h="532904">
                    <a:moveTo>
                      <a:pt x="253679" y="352010"/>
                    </a:moveTo>
                    <a:cubicBezTo>
                      <a:pt x="265014" y="352010"/>
                      <a:pt x="274110" y="360869"/>
                      <a:pt x="274110" y="371777"/>
                    </a:cubicBezTo>
                    <a:cubicBezTo>
                      <a:pt x="274110" y="382684"/>
                      <a:pt x="264966" y="391543"/>
                      <a:pt x="253679" y="391543"/>
                    </a:cubicBezTo>
                    <a:cubicBezTo>
                      <a:pt x="242440" y="391543"/>
                      <a:pt x="233296" y="382684"/>
                      <a:pt x="233296" y="371777"/>
                    </a:cubicBezTo>
                    <a:cubicBezTo>
                      <a:pt x="233296" y="360869"/>
                      <a:pt x="242440" y="352010"/>
                      <a:pt x="253679" y="352010"/>
                    </a:cubicBezTo>
                    <a:close/>
                    <a:moveTo>
                      <a:pt x="256585" y="157728"/>
                    </a:moveTo>
                    <a:cubicBezTo>
                      <a:pt x="275777" y="157728"/>
                      <a:pt x="292731" y="164015"/>
                      <a:pt x="307018" y="176399"/>
                    </a:cubicBezTo>
                    <a:cubicBezTo>
                      <a:pt x="320353" y="187925"/>
                      <a:pt x="327163" y="203500"/>
                      <a:pt x="327020" y="222695"/>
                    </a:cubicBezTo>
                    <a:cubicBezTo>
                      <a:pt x="327020" y="232555"/>
                      <a:pt x="324925" y="241223"/>
                      <a:pt x="320829" y="248463"/>
                    </a:cubicBezTo>
                    <a:cubicBezTo>
                      <a:pt x="316829" y="255512"/>
                      <a:pt x="308828" y="264419"/>
                      <a:pt x="296112" y="275850"/>
                    </a:cubicBezTo>
                    <a:cubicBezTo>
                      <a:pt x="280730" y="290091"/>
                      <a:pt x="275301" y="297236"/>
                      <a:pt x="273491" y="300713"/>
                    </a:cubicBezTo>
                    <a:cubicBezTo>
                      <a:pt x="271729" y="304142"/>
                      <a:pt x="270538" y="309667"/>
                      <a:pt x="270062" y="317193"/>
                    </a:cubicBezTo>
                    <a:cubicBezTo>
                      <a:pt x="269443" y="325861"/>
                      <a:pt x="261918" y="332720"/>
                      <a:pt x="252870" y="332720"/>
                    </a:cubicBezTo>
                    <a:cubicBezTo>
                      <a:pt x="247869" y="332720"/>
                      <a:pt x="243155" y="330624"/>
                      <a:pt x="239869" y="327005"/>
                    </a:cubicBezTo>
                    <a:cubicBezTo>
                      <a:pt x="236582" y="323385"/>
                      <a:pt x="235106" y="318479"/>
                      <a:pt x="235773" y="313668"/>
                    </a:cubicBezTo>
                    <a:cubicBezTo>
                      <a:pt x="236821" y="306095"/>
                      <a:pt x="238678" y="299284"/>
                      <a:pt x="241250" y="293378"/>
                    </a:cubicBezTo>
                    <a:cubicBezTo>
                      <a:pt x="245155" y="284233"/>
                      <a:pt x="253346" y="273611"/>
                      <a:pt x="266205" y="260847"/>
                    </a:cubicBezTo>
                    <a:cubicBezTo>
                      <a:pt x="277920" y="249177"/>
                      <a:pt x="285254" y="240985"/>
                      <a:pt x="288016" y="236460"/>
                    </a:cubicBezTo>
                    <a:cubicBezTo>
                      <a:pt x="290493" y="232459"/>
                      <a:pt x="291731" y="227220"/>
                      <a:pt x="291731" y="220838"/>
                    </a:cubicBezTo>
                    <a:cubicBezTo>
                      <a:pt x="291731" y="211169"/>
                      <a:pt x="288635" y="203643"/>
                      <a:pt x="282254" y="197928"/>
                    </a:cubicBezTo>
                    <a:cubicBezTo>
                      <a:pt x="275777" y="192117"/>
                      <a:pt x="267014" y="189259"/>
                      <a:pt x="255584" y="189259"/>
                    </a:cubicBezTo>
                    <a:cubicBezTo>
                      <a:pt x="233487" y="189259"/>
                      <a:pt x="220914" y="200500"/>
                      <a:pt x="216961" y="223648"/>
                    </a:cubicBezTo>
                    <a:cubicBezTo>
                      <a:pt x="215580" y="231745"/>
                      <a:pt x="208484" y="237651"/>
                      <a:pt x="200102" y="237651"/>
                    </a:cubicBezTo>
                    <a:cubicBezTo>
                      <a:pt x="195150" y="237651"/>
                      <a:pt x="190530" y="235698"/>
                      <a:pt x="187292" y="232173"/>
                    </a:cubicBezTo>
                    <a:cubicBezTo>
                      <a:pt x="184101" y="228697"/>
                      <a:pt x="182529" y="224076"/>
                      <a:pt x="183101" y="219409"/>
                    </a:cubicBezTo>
                    <a:cubicBezTo>
                      <a:pt x="183958" y="211645"/>
                      <a:pt x="185482" y="204977"/>
                      <a:pt x="187625" y="199642"/>
                    </a:cubicBezTo>
                    <a:cubicBezTo>
                      <a:pt x="189816" y="194308"/>
                      <a:pt x="194816" y="184115"/>
                      <a:pt x="203817" y="176399"/>
                    </a:cubicBezTo>
                    <a:cubicBezTo>
                      <a:pt x="211199" y="170017"/>
                      <a:pt x="219581" y="165254"/>
                      <a:pt x="228677" y="162205"/>
                    </a:cubicBezTo>
                    <a:cubicBezTo>
                      <a:pt x="237678" y="159252"/>
                      <a:pt x="247060" y="157728"/>
                      <a:pt x="256585" y="157728"/>
                    </a:cubicBezTo>
                    <a:close/>
                    <a:moveTo>
                      <a:pt x="121141" y="32143"/>
                    </a:moveTo>
                    <a:cubicBezTo>
                      <a:pt x="71999" y="32143"/>
                      <a:pt x="32095" y="72048"/>
                      <a:pt x="32095" y="121190"/>
                    </a:cubicBezTo>
                    <a:lnTo>
                      <a:pt x="32095" y="411761"/>
                    </a:lnTo>
                    <a:cubicBezTo>
                      <a:pt x="32095" y="460856"/>
                      <a:pt x="71999" y="500809"/>
                      <a:pt x="121141" y="500809"/>
                    </a:cubicBezTo>
                    <a:lnTo>
                      <a:pt x="388995" y="500809"/>
                    </a:lnTo>
                    <a:cubicBezTo>
                      <a:pt x="438089" y="500809"/>
                      <a:pt x="478041" y="460856"/>
                      <a:pt x="478041" y="411761"/>
                    </a:cubicBezTo>
                    <a:lnTo>
                      <a:pt x="478041" y="121190"/>
                    </a:lnTo>
                    <a:cubicBezTo>
                      <a:pt x="478041" y="72048"/>
                      <a:pt x="438089" y="32143"/>
                      <a:pt x="388995" y="32143"/>
                    </a:cubicBezTo>
                    <a:close/>
                    <a:moveTo>
                      <a:pt x="121141" y="0"/>
                    </a:moveTo>
                    <a:lnTo>
                      <a:pt x="388995" y="0"/>
                    </a:lnTo>
                    <a:cubicBezTo>
                      <a:pt x="455756" y="0"/>
                      <a:pt x="510088" y="54333"/>
                      <a:pt x="510088" y="121190"/>
                    </a:cubicBezTo>
                    <a:lnTo>
                      <a:pt x="510088" y="411761"/>
                    </a:lnTo>
                    <a:cubicBezTo>
                      <a:pt x="510088" y="478571"/>
                      <a:pt x="455756" y="532904"/>
                      <a:pt x="388995" y="532904"/>
                    </a:cubicBezTo>
                    <a:lnTo>
                      <a:pt x="121141" y="532904"/>
                    </a:lnTo>
                    <a:cubicBezTo>
                      <a:pt x="54332" y="532904"/>
                      <a:pt x="0" y="478571"/>
                      <a:pt x="0" y="411761"/>
                    </a:cubicBezTo>
                    <a:lnTo>
                      <a:pt x="0" y="121143"/>
                    </a:lnTo>
                    <a:cubicBezTo>
                      <a:pt x="0" y="54333"/>
                      <a:pt x="54332" y="0"/>
                      <a:pt x="1211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Manrope SemiBold" charset="0"/>
                </a:endParaRPr>
              </a:p>
            </p:txBody>
          </p:sp>
          <p:sp>
            <p:nvSpPr>
              <p:cNvPr id="17" name="AutoShape 9"/>
              <p:cNvSpPr/>
              <p:nvPr/>
            </p:nvSpPr>
            <p:spPr bwMode="auto">
              <a:xfrm>
                <a:off x="2254962" y="5600532"/>
                <a:ext cx="271222" cy="283385"/>
              </a:xfrm>
              <a:custGeom>
                <a:avLst/>
                <a:gdLst>
                  <a:gd name="connsiteX0" fmla="*/ 308622 w 508798"/>
                  <a:gd name="connsiteY0" fmla="*/ 369369 h 531614"/>
                  <a:gd name="connsiteX1" fmla="*/ 379347 w 508798"/>
                  <a:gd name="connsiteY1" fmla="*/ 369369 h 531614"/>
                  <a:gd name="connsiteX2" fmla="*/ 391444 w 508798"/>
                  <a:gd name="connsiteY2" fmla="*/ 381419 h 531614"/>
                  <a:gd name="connsiteX3" fmla="*/ 379395 w 508798"/>
                  <a:gd name="connsiteY3" fmla="*/ 393421 h 531614"/>
                  <a:gd name="connsiteX4" fmla="*/ 308622 w 508798"/>
                  <a:gd name="connsiteY4" fmla="*/ 393421 h 531614"/>
                  <a:gd name="connsiteX5" fmla="*/ 296572 w 508798"/>
                  <a:gd name="connsiteY5" fmla="*/ 381419 h 531614"/>
                  <a:gd name="connsiteX6" fmla="*/ 308622 w 508798"/>
                  <a:gd name="connsiteY6" fmla="*/ 369369 h 531614"/>
                  <a:gd name="connsiteX7" fmla="*/ 135309 w 508798"/>
                  <a:gd name="connsiteY7" fmla="*/ 312931 h 531614"/>
                  <a:gd name="connsiteX8" fmla="*/ 152264 w 508798"/>
                  <a:gd name="connsiteY8" fmla="*/ 312931 h 531614"/>
                  <a:gd name="connsiteX9" fmla="*/ 174315 w 508798"/>
                  <a:gd name="connsiteY9" fmla="*/ 334983 h 531614"/>
                  <a:gd name="connsiteX10" fmla="*/ 196319 w 508798"/>
                  <a:gd name="connsiteY10" fmla="*/ 312931 h 531614"/>
                  <a:gd name="connsiteX11" fmla="*/ 213321 w 508798"/>
                  <a:gd name="connsiteY11" fmla="*/ 312931 h 531614"/>
                  <a:gd name="connsiteX12" fmla="*/ 213416 w 508798"/>
                  <a:gd name="connsiteY12" fmla="*/ 329886 h 531614"/>
                  <a:gd name="connsiteX13" fmla="*/ 191413 w 508798"/>
                  <a:gd name="connsiteY13" fmla="*/ 351938 h 531614"/>
                  <a:gd name="connsiteX14" fmla="*/ 213416 w 508798"/>
                  <a:gd name="connsiteY14" fmla="*/ 373942 h 531614"/>
                  <a:gd name="connsiteX15" fmla="*/ 213416 w 508798"/>
                  <a:gd name="connsiteY15" fmla="*/ 390944 h 531614"/>
                  <a:gd name="connsiteX16" fmla="*/ 204891 w 508798"/>
                  <a:gd name="connsiteY16" fmla="*/ 394421 h 531614"/>
                  <a:gd name="connsiteX17" fmla="*/ 196414 w 508798"/>
                  <a:gd name="connsiteY17" fmla="*/ 390944 h 531614"/>
                  <a:gd name="connsiteX18" fmla="*/ 174363 w 508798"/>
                  <a:gd name="connsiteY18" fmla="*/ 368893 h 531614"/>
                  <a:gd name="connsiteX19" fmla="*/ 152359 w 508798"/>
                  <a:gd name="connsiteY19" fmla="*/ 390944 h 531614"/>
                  <a:gd name="connsiteX20" fmla="*/ 143834 w 508798"/>
                  <a:gd name="connsiteY20" fmla="*/ 394421 h 531614"/>
                  <a:gd name="connsiteX21" fmla="*/ 135309 w 508798"/>
                  <a:gd name="connsiteY21" fmla="*/ 390944 h 531614"/>
                  <a:gd name="connsiteX22" fmla="*/ 135309 w 508798"/>
                  <a:gd name="connsiteY22" fmla="*/ 373942 h 531614"/>
                  <a:gd name="connsiteX23" fmla="*/ 157360 w 508798"/>
                  <a:gd name="connsiteY23" fmla="*/ 351938 h 531614"/>
                  <a:gd name="connsiteX24" fmla="*/ 135309 w 508798"/>
                  <a:gd name="connsiteY24" fmla="*/ 329886 h 531614"/>
                  <a:gd name="connsiteX25" fmla="*/ 135309 w 508798"/>
                  <a:gd name="connsiteY25" fmla="*/ 312931 h 531614"/>
                  <a:gd name="connsiteX26" fmla="*/ 308622 w 508798"/>
                  <a:gd name="connsiteY26" fmla="*/ 310597 h 531614"/>
                  <a:gd name="connsiteX27" fmla="*/ 379347 w 508798"/>
                  <a:gd name="connsiteY27" fmla="*/ 310597 h 531614"/>
                  <a:gd name="connsiteX28" fmla="*/ 391444 w 508798"/>
                  <a:gd name="connsiteY28" fmla="*/ 322647 h 531614"/>
                  <a:gd name="connsiteX29" fmla="*/ 379395 w 508798"/>
                  <a:gd name="connsiteY29" fmla="*/ 334649 h 531614"/>
                  <a:gd name="connsiteX30" fmla="*/ 308622 w 508798"/>
                  <a:gd name="connsiteY30" fmla="*/ 334649 h 531614"/>
                  <a:gd name="connsiteX31" fmla="*/ 296572 w 508798"/>
                  <a:gd name="connsiteY31" fmla="*/ 322647 h 531614"/>
                  <a:gd name="connsiteX32" fmla="*/ 308622 w 508798"/>
                  <a:gd name="connsiteY32" fmla="*/ 310597 h 531614"/>
                  <a:gd name="connsiteX33" fmla="*/ 308622 w 508798"/>
                  <a:gd name="connsiteY33" fmla="*/ 181909 h 531614"/>
                  <a:gd name="connsiteX34" fmla="*/ 379347 w 508798"/>
                  <a:gd name="connsiteY34" fmla="*/ 181909 h 531614"/>
                  <a:gd name="connsiteX35" fmla="*/ 391444 w 508798"/>
                  <a:gd name="connsiteY35" fmla="*/ 193911 h 531614"/>
                  <a:gd name="connsiteX36" fmla="*/ 379395 w 508798"/>
                  <a:gd name="connsiteY36" fmla="*/ 205960 h 531614"/>
                  <a:gd name="connsiteX37" fmla="*/ 308622 w 508798"/>
                  <a:gd name="connsiteY37" fmla="*/ 205960 h 531614"/>
                  <a:gd name="connsiteX38" fmla="*/ 296572 w 508798"/>
                  <a:gd name="connsiteY38" fmla="*/ 193911 h 531614"/>
                  <a:gd name="connsiteX39" fmla="*/ 308622 w 508798"/>
                  <a:gd name="connsiteY39" fmla="*/ 181909 h 531614"/>
                  <a:gd name="connsiteX40" fmla="*/ 174268 w 508798"/>
                  <a:gd name="connsiteY40" fmla="*/ 136996 h 531614"/>
                  <a:gd name="connsiteX41" fmla="*/ 186269 w 508798"/>
                  <a:gd name="connsiteY41" fmla="*/ 149046 h 531614"/>
                  <a:gd name="connsiteX42" fmla="*/ 186269 w 508798"/>
                  <a:gd name="connsiteY42" fmla="*/ 181909 h 531614"/>
                  <a:gd name="connsiteX43" fmla="*/ 219132 w 508798"/>
                  <a:gd name="connsiteY43" fmla="*/ 181909 h 531614"/>
                  <a:gd name="connsiteX44" fmla="*/ 231133 w 508798"/>
                  <a:gd name="connsiteY44" fmla="*/ 193911 h 531614"/>
                  <a:gd name="connsiteX45" fmla="*/ 219132 w 508798"/>
                  <a:gd name="connsiteY45" fmla="*/ 205960 h 531614"/>
                  <a:gd name="connsiteX46" fmla="*/ 186269 w 508798"/>
                  <a:gd name="connsiteY46" fmla="*/ 205960 h 531614"/>
                  <a:gd name="connsiteX47" fmla="*/ 186269 w 508798"/>
                  <a:gd name="connsiteY47" fmla="*/ 238823 h 531614"/>
                  <a:gd name="connsiteX48" fmla="*/ 174268 w 508798"/>
                  <a:gd name="connsiteY48" fmla="*/ 250825 h 531614"/>
                  <a:gd name="connsiteX49" fmla="*/ 162218 w 508798"/>
                  <a:gd name="connsiteY49" fmla="*/ 238823 h 531614"/>
                  <a:gd name="connsiteX50" fmla="*/ 162218 w 508798"/>
                  <a:gd name="connsiteY50" fmla="*/ 205960 h 531614"/>
                  <a:gd name="connsiteX51" fmla="*/ 129356 w 508798"/>
                  <a:gd name="connsiteY51" fmla="*/ 205960 h 531614"/>
                  <a:gd name="connsiteX52" fmla="*/ 117354 w 508798"/>
                  <a:gd name="connsiteY52" fmla="*/ 193911 h 531614"/>
                  <a:gd name="connsiteX53" fmla="*/ 129356 w 508798"/>
                  <a:gd name="connsiteY53" fmla="*/ 181909 h 531614"/>
                  <a:gd name="connsiteX54" fmla="*/ 162218 w 508798"/>
                  <a:gd name="connsiteY54" fmla="*/ 181909 h 531614"/>
                  <a:gd name="connsiteX55" fmla="*/ 162218 w 508798"/>
                  <a:gd name="connsiteY55" fmla="*/ 149046 h 531614"/>
                  <a:gd name="connsiteX56" fmla="*/ 174268 w 508798"/>
                  <a:gd name="connsiteY56" fmla="*/ 136996 h 531614"/>
                  <a:gd name="connsiteX57" fmla="*/ 120807 w 508798"/>
                  <a:gd name="connsiteY57" fmla="*/ 32005 h 531614"/>
                  <a:gd name="connsiteX58" fmla="*/ 31999 w 508798"/>
                  <a:gd name="connsiteY58" fmla="*/ 120830 h 531614"/>
                  <a:gd name="connsiteX59" fmla="*/ 31999 w 508798"/>
                  <a:gd name="connsiteY59" fmla="*/ 410784 h 531614"/>
                  <a:gd name="connsiteX60" fmla="*/ 120807 w 508798"/>
                  <a:gd name="connsiteY60" fmla="*/ 499609 h 531614"/>
                  <a:gd name="connsiteX61" fmla="*/ 387944 w 508798"/>
                  <a:gd name="connsiteY61" fmla="*/ 499609 h 531614"/>
                  <a:gd name="connsiteX62" fmla="*/ 476751 w 508798"/>
                  <a:gd name="connsiteY62" fmla="*/ 410784 h 531614"/>
                  <a:gd name="connsiteX63" fmla="*/ 476751 w 508798"/>
                  <a:gd name="connsiteY63" fmla="*/ 120830 h 531614"/>
                  <a:gd name="connsiteX64" fmla="*/ 387944 w 508798"/>
                  <a:gd name="connsiteY64" fmla="*/ 32005 h 531614"/>
                  <a:gd name="connsiteX65" fmla="*/ 120807 w 508798"/>
                  <a:gd name="connsiteY65" fmla="*/ 0 h 531614"/>
                  <a:gd name="connsiteX66" fmla="*/ 387944 w 508798"/>
                  <a:gd name="connsiteY66" fmla="*/ 0 h 531614"/>
                  <a:gd name="connsiteX67" fmla="*/ 508798 w 508798"/>
                  <a:gd name="connsiteY67" fmla="*/ 120830 h 531614"/>
                  <a:gd name="connsiteX68" fmla="*/ 508798 w 508798"/>
                  <a:gd name="connsiteY68" fmla="*/ 410784 h 531614"/>
                  <a:gd name="connsiteX69" fmla="*/ 387944 w 508798"/>
                  <a:gd name="connsiteY69" fmla="*/ 531614 h 531614"/>
                  <a:gd name="connsiteX70" fmla="*/ 120807 w 508798"/>
                  <a:gd name="connsiteY70" fmla="*/ 531614 h 531614"/>
                  <a:gd name="connsiteX71" fmla="*/ 0 w 508798"/>
                  <a:gd name="connsiteY71" fmla="*/ 410784 h 531614"/>
                  <a:gd name="connsiteX72" fmla="*/ 0 w 508798"/>
                  <a:gd name="connsiteY72" fmla="*/ 120830 h 531614"/>
                  <a:gd name="connsiteX73" fmla="*/ 120807 w 508798"/>
                  <a:gd name="connsiteY73" fmla="*/ 0 h 531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508798" h="531614">
                    <a:moveTo>
                      <a:pt x="308622" y="369369"/>
                    </a:moveTo>
                    <a:lnTo>
                      <a:pt x="379347" y="369369"/>
                    </a:lnTo>
                    <a:cubicBezTo>
                      <a:pt x="386015" y="369369"/>
                      <a:pt x="391349" y="374751"/>
                      <a:pt x="391444" y="381419"/>
                    </a:cubicBezTo>
                    <a:cubicBezTo>
                      <a:pt x="391444" y="388087"/>
                      <a:pt x="386015" y="393421"/>
                      <a:pt x="379395" y="393421"/>
                    </a:cubicBezTo>
                    <a:lnTo>
                      <a:pt x="308622" y="393421"/>
                    </a:lnTo>
                    <a:cubicBezTo>
                      <a:pt x="301954" y="393421"/>
                      <a:pt x="296572" y="387992"/>
                      <a:pt x="296572" y="381419"/>
                    </a:cubicBezTo>
                    <a:cubicBezTo>
                      <a:pt x="296572" y="374751"/>
                      <a:pt x="302002" y="369369"/>
                      <a:pt x="308622" y="369369"/>
                    </a:cubicBezTo>
                    <a:close/>
                    <a:moveTo>
                      <a:pt x="135309" y="312931"/>
                    </a:moveTo>
                    <a:cubicBezTo>
                      <a:pt x="139977" y="308216"/>
                      <a:pt x="147597" y="308216"/>
                      <a:pt x="152264" y="312931"/>
                    </a:cubicBezTo>
                    <a:lnTo>
                      <a:pt x="174315" y="334983"/>
                    </a:lnTo>
                    <a:lnTo>
                      <a:pt x="196319" y="312931"/>
                    </a:lnTo>
                    <a:cubicBezTo>
                      <a:pt x="200986" y="308216"/>
                      <a:pt x="208606" y="308216"/>
                      <a:pt x="213321" y="312931"/>
                    </a:cubicBezTo>
                    <a:cubicBezTo>
                      <a:pt x="217941" y="317646"/>
                      <a:pt x="217941" y="325267"/>
                      <a:pt x="213416" y="329886"/>
                    </a:cubicBezTo>
                    <a:lnTo>
                      <a:pt x="191413" y="351938"/>
                    </a:lnTo>
                    <a:lnTo>
                      <a:pt x="213416" y="373942"/>
                    </a:lnTo>
                    <a:cubicBezTo>
                      <a:pt x="218131" y="378609"/>
                      <a:pt x="218131" y="386229"/>
                      <a:pt x="213416" y="390944"/>
                    </a:cubicBezTo>
                    <a:cubicBezTo>
                      <a:pt x="211035" y="393231"/>
                      <a:pt x="207987" y="394421"/>
                      <a:pt x="204891" y="394421"/>
                    </a:cubicBezTo>
                    <a:cubicBezTo>
                      <a:pt x="201796" y="394421"/>
                      <a:pt x="198700" y="393231"/>
                      <a:pt x="196414" y="390944"/>
                    </a:cubicBezTo>
                    <a:lnTo>
                      <a:pt x="174363" y="368893"/>
                    </a:lnTo>
                    <a:lnTo>
                      <a:pt x="152359" y="390944"/>
                    </a:lnTo>
                    <a:cubicBezTo>
                      <a:pt x="149978" y="393231"/>
                      <a:pt x="146930" y="394421"/>
                      <a:pt x="143834" y="394421"/>
                    </a:cubicBezTo>
                    <a:cubicBezTo>
                      <a:pt x="140739" y="394421"/>
                      <a:pt x="137643" y="393231"/>
                      <a:pt x="135309" y="390944"/>
                    </a:cubicBezTo>
                    <a:cubicBezTo>
                      <a:pt x="130594" y="386277"/>
                      <a:pt x="130594" y="378657"/>
                      <a:pt x="135309" y="373942"/>
                    </a:cubicBezTo>
                    <a:lnTo>
                      <a:pt x="157360" y="351938"/>
                    </a:lnTo>
                    <a:lnTo>
                      <a:pt x="135309" y="329886"/>
                    </a:lnTo>
                    <a:cubicBezTo>
                      <a:pt x="130594" y="325267"/>
                      <a:pt x="130594" y="317646"/>
                      <a:pt x="135309" y="312931"/>
                    </a:cubicBezTo>
                    <a:close/>
                    <a:moveTo>
                      <a:pt x="308622" y="310597"/>
                    </a:moveTo>
                    <a:lnTo>
                      <a:pt x="379347" y="310597"/>
                    </a:lnTo>
                    <a:cubicBezTo>
                      <a:pt x="386015" y="310597"/>
                      <a:pt x="391444" y="315979"/>
                      <a:pt x="391444" y="322647"/>
                    </a:cubicBezTo>
                    <a:cubicBezTo>
                      <a:pt x="391444" y="329315"/>
                      <a:pt x="386015" y="334649"/>
                      <a:pt x="379395" y="334649"/>
                    </a:cubicBezTo>
                    <a:lnTo>
                      <a:pt x="308622" y="334649"/>
                    </a:lnTo>
                    <a:cubicBezTo>
                      <a:pt x="301954" y="334649"/>
                      <a:pt x="296572" y="329315"/>
                      <a:pt x="296572" y="322647"/>
                    </a:cubicBezTo>
                    <a:cubicBezTo>
                      <a:pt x="296572" y="315979"/>
                      <a:pt x="302002" y="310597"/>
                      <a:pt x="308622" y="310597"/>
                    </a:cubicBezTo>
                    <a:close/>
                    <a:moveTo>
                      <a:pt x="308622" y="181909"/>
                    </a:moveTo>
                    <a:lnTo>
                      <a:pt x="379347" y="181909"/>
                    </a:lnTo>
                    <a:cubicBezTo>
                      <a:pt x="386015" y="181909"/>
                      <a:pt x="391444" y="187243"/>
                      <a:pt x="391444" y="193911"/>
                    </a:cubicBezTo>
                    <a:cubicBezTo>
                      <a:pt x="391444" y="200579"/>
                      <a:pt x="386015" y="205960"/>
                      <a:pt x="379395" y="205960"/>
                    </a:cubicBezTo>
                    <a:lnTo>
                      <a:pt x="308622" y="205960"/>
                    </a:lnTo>
                    <a:cubicBezTo>
                      <a:pt x="301954" y="205960"/>
                      <a:pt x="296572" y="200579"/>
                      <a:pt x="296572" y="193911"/>
                    </a:cubicBezTo>
                    <a:cubicBezTo>
                      <a:pt x="296572" y="187243"/>
                      <a:pt x="302002" y="181909"/>
                      <a:pt x="308622" y="181909"/>
                    </a:cubicBezTo>
                    <a:close/>
                    <a:moveTo>
                      <a:pt x="174268" y="136996"/>
                    </a:moveTo>
                    <a:cubicBezTo>
                      <a:pt x="180935" y="136996"/>
                      <a:pt x="186269" y="142426"/>
                      <a:pt x="186269" y="149046"/>
                    </a:cubicBezTo>
                    <a:lnTo>
                      <a:pt x="186269" y="181909"/>
                    </a:lnTo>
                    <a:lnTo>
                      <a:pt x="219132" y="181909"/>
                    </a:lnTo>
                    <a:cubicBezTo>
                      <a:pt x="225752" y="181909"/>
                      <a:pt x="231133" y="187243"/>
                      <a:pt x="231133" y="193911"/>
                    </a:cubicBezTo>
                    <a:cubicBezTo>
                      <a:pt x="231133" y="200579"/>
                      <a:pt x="225752" y="205960"/>
                      <a:pt x="219132" y="205960"/>
                    </a:cubicBezTo>
                    <a:lnTo>
                      <a:pt x="186269" y="205960"/>
                    </a:lnTo>
                    <a:lnTo>
                      <a:pt x="186269" y="238823"/>
                    </a:lnTo>
                    <a:cubicBezTo>
                      <a:pt x="186269" y="245491"/>
                      <a:pt x="180935" y="250825"/>
                      <a:pt x="174268" y="250825"/>
                    </a:cubicBezTo>
                    <a:cubicBezTo>
                      <a:pt x="167600" y="250825"/>
                      <a:pt x="162218" y="245443"/>
                      <a:pt x="162218" y="238823"/>
                    </a:cubicBezTo>
                    <a:lnTo>
                      <a:pt x="162218" y="205960"/>
                    </a:lnTo>
                    <a:lnTo>
                      <a:pt x="129356" y="205960"/>
                    </a:lnTo>
                    <a:cubicBezTo>
                      <a:pt x="122688" y="205960"/>
                      <a:pt x="117354" y="200579"/>
                      <a:pt x="117354" y="193911"/>
                    </a:cubicBezTo>
                    <a:cubicBezTo>
                      <a:pt x="117354" y="187243"/>
                      <a:pt x="122736" y="181909"/>
                      <a:pt x="129356" y="181909"/>
                    </a:cubicBezTo>
                    <a:lnTo>
                      <a:pt x="162218" y="181909"/>
                    </a:lnTo>
                    <a:lnTo>
                      <a:pt x="162218" y="149046"/>
                    </a:lnTo>
                    <a:cubicBezTo>
                      <a:pt x="162218" y="142378"/>
                      <a:pt x="167600" y="136996"/>
                      <a:pt x="174268" y="136996"/>
                    </a:cubicBezTo>
                    <a:close/>
                    <a:moveTo>
                      <a:pt x="120807" y="32005"/>
                    </a:moveTo>
                    <a:cubicBezTo>
                      <a:pt x="71808" y="32005"/>
                      <a:pt x="31999" y="71869"/>
                      <a:pt x="31999" y="120830"/>
                    </a:cubicBezTo>
                    <a:lnTo>
                      <a:pt x="31999" y="410784"/>
                    </a:lnTo>
                    <a:cubicBezTo>
                      <a:pt x="31999" y="459793"/>
                      <a:pt x="71808" y="499609"/>
                      <a:pt x="120807" y="499609"/>
                    </a:cubicBezTo>
                    <a:lnTo>
                      <a:pt x="387944" y="499609"/>
                    </a:lnTo>
                    <a:cubicBezTo>
                      <a:pt x="436943" y="499609"/>
                      <a:pt x="476751" y="459793"/>
                      <a:pt x="476751" y="410784"/>
                    </a:cubicBezTo>
                    <a:lnTo>
                      <a:pt x="476751" y="120830"/>
                    </a:lnTo>
                    <a:cubicBezTo>
                      <a:pt x="476751" y="71869"/>
                      <a:pt x="436943" y="32005"/>
                      <a:pt x="387944" y="32005"/>
                    </a:cubicBezTo>
                    <a:close/>
                    <a:moveTo>
                      <a:pt x="120807" y="0"/>
                    </a:moveTo>
                    <a:lnTo>
                      <a:pt x="387944" y="0"/>
                    </a:lnTo>
                    <a:cubicBezTo>
                      <a:pt x="454561" y="0"/>
                      <a:pt x="508798" y="54247"/>
                      <a:pt x="508798" y="120830"/>
                    </a:cubicBezTo>
                    <a:lnTo>
                      <a:pt x="508798" y="410784"/>
                    </a:lnTo>
                    <a:cubicBezTo>
                      <a:pt x="508798" y="477415"/>
                      <a:pt x="454561" y="531614"/>
                      <a:pt x="387944" y="531614"/>
                    </a:cubicBezTo>
                    <a:lnTo>
                      <a:pt x="120807" y="531614"/>
                    </a:lnTo>
                    <a:cubicBezTo>
                      <a:pt x="54189" y="531614"/>
                      <a:pt x="0" y="477415"/>
                      <a:pt x="0" y="410784"/>
                    </a:cubicBezTo>
                    <a:lnTo>
                      <a:pt x="0" y="120830"/>
                    </a:lnTo>
                    <a:cubicBezTo>
                      <a:pt x="0" y="54247"/>
                      <a:pt x="54189" y="0"/>
                      <a:pt x="12080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Manrope SemiBold" charset="0"/>
                </a:endParaRPr>
              </a:p>
            </p:txBody>
          </p:sp>
          <p:sp>
            <p:nvSpPr>
              <p:cNvPr id="18" name="AutoShape 9"/>
              <p:cNvSpPr/>
              <p:nvPr/>
            </p:nvSpPr>
            <p:spPr bwMode="auto">
              <a:xfrm>
                <a:off x="2881634" y="5600532"/>
                <a:ext cx="271291" cy="283385"/>
              </a:xfrm>
              <a:custGeom>
                <a:avLst/>
                <a:gdLst>
                  <a:gd name="connsiteX0" fmla="*/ 256978 w 514056"/>
                  <a:gd name="connsiteY0" fmla="*/ 195458 h 536971"/>
                  <a:gd name="connsiteX1" fmla="*/ 172648 w 514056"/>
                  <a:gd name="connsiteY1" fmla="*/ 279865 h 536971"/>
                  <a:gd name="connsiteX2" fmla="*/ 256978 w 514056"/>
                  <a:gd name="connsiteY2" fmla="*/ 364178 h 536971"/>
                  <a:gd name="connsiteX3" fmla="*/ 341307 w 514056"/>
                  <a:gd name="connsiteY3" fmla="*/ 279818 h 536971"/>
                  <a:gd name="connsiteX4" fmla="*/ 256978 w 514056"/>
                  <a:gd name="connsiteY4" fmla="*/ 195458 h 536971"/>
                  <a:gd name="connsiteX5" fmla="*/ 256978 w 514056"/>
                  <a:gd name="connsiteY5" fmla="*/ 163085 h 536971"/>
                  <a:gd name="connsiteX6" fmla="*/ 373687 w 514056"/>
                  <a:gd name="connsiteY6" fmla="*/ 279818 h 536971"/>
                  <a:gd name="connsiteX7" fmla="*/ 256978 w 514056"/>
                  <a:gd name="connsiteY7" fmla="*/ 396503 h 536971"/>
                  <a:gd name="connsiteX8" fmla="*/ 140269 w 514056"/>
                  <a:gd name="connsiteY8" fmla="*/ 279818 h 536971"/>
                  <a:gd name="connsiteX9" fmla="*/ 256978 w 514056"/>
                  <a:gd name="connsiteY9" fmla="*/ 163085 h 536971"/>
                  <a:gd name="connsiteX10" fmla="*/ 122050 w 514056"/>
                  <a:gd name="connsiteY10" fmla="*/ 32287 h 536971"/>
                  <a:gd name="connsiteX11" fmla="*/ 32381 w 514056"/>
                  <a:gd name="connsiteY11" fmla="*/ 122004 h 536971"/>
                  <a:gd name="connsiteX12" fmla="*/ 32381 w 514056"/>
                  <a:gd name="connsiteY12" fmla="*/ 414872 h 536971"/>
                  <a:gd name="connsiteX13" fmla="*/ 122050 w 514056"/>
                  <a:gd name="connsiteY13" fmla="*/ 504589 h 536971"/>
                  <a:gd name="connsiteX14" fmla="*/ 391959 w 514056"/>
                  <a:gd name="connsiteY14" fmla="*/ 504589 h 536971"/>
                  <a:gd name="connsiteX15" fmla="*/ 481675 w 514056"/>
                  <a:gd name="connsiteY15" fmla="*/ 414872 h 536971"/>
                  <a:gd name="connsiteX16" fmla="*/ 481675 w 514056"/>
                  <a:gd name="connsiteY16" fmla="*/ 122004 h 536971"/>
                  <a:gd name="connsiteX17" fmla="*/ 391959 w 514056"/>
                  <a:gd name="connsiteY17" fmla="*/ 32287 h 536971"/>
                  <a:gd name="connsiteX18" fmla="*/ 122050 w 514056"/>
                  <a:gd name="connsiteY18" fmla="*/ 0 h 536971"/>
                  <a:gd name="connsiteX19" fmla="*/ 391959 w 514056"/>
                  <a:gd name="connsiteY19" fmla="*/ 0 h 536971"/>
                  <a:gd name="connsiteX20" fmla="*/ 514056 w 514056"/>
                  <a:gd name="connsiteY20" fmla="*/ 122004 h 536971"/>
                  <a:gd name="connsiteX21" fmla="*/ 514056 w 514056"/>
                  <a:gd name="connsiteY21" fmla="*/ 414872 h 536971"/>
                  <a:gd name="connsiteX22" fmla="*/ 391959 w 514056"/>
                  <a:gd name="connsiteY22" fmla="*/ 536971 h 536971"/>
                  <a:gd name="connsiteX23" fmla="*/ 122050 w 514056"/>
                  <a:gd name="connsiteY23" fmla="*/ 536971 h 536971"/>
                  <a:gd name="connsiteX24" fmla="*/ 0 w 514056"/>
                  <a:gd name="connsiteY24" fmla="*/ 414872 h 536971"/>
                  <a:gd name="connsiteX25" fmla="*/ 0 w 514056"/>
                  <a:gd name="connsiteY25" fmla="*/ 122004 h 536971"/>
                  <a:gd name="connsiteX26" fmla="*/ 122050 w 514056"/>
                  <a:gd name="connsiteY26" fmla="*/ 0 h 536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056" h="536971">
                    <a:moveTo>
                      <a:pt x="256978" y="195458"/>
                    </a:moveTo>
                    <a:cubicBezTo>
                      <a:pt x="210504" y="195458"/>
                      <a:pt x="172648" y="233353"/>
                      <a:pt x="172648" y="279865"/>
                    </a:cubicBezTo>
                    <a:cubicBezTo>
                      <a:pt x="172648" y="326330"/>
                      <a:pt x="210504" y="364178"/>
                      <a:pt x="256978" y="364178"/>
                    </a:cubicBezTo>
                    <a:cubicBezTo>
                      <a:pt x="303452" y="364178"/>
                      <a:pt x="341307" y="326282"/>
                      <a:pt x="341307" y="279818"/>
                    </a:cubicBezTo>
                    <a:cubicBezTo>
                      <a:pt x="341307" y="233306"/>
                      <a:pt x="303452" y="195458"/>
                      <a:pt x="256978" y="195458"/>
                    </a:cubicBezTo>
                    <a:close/>
                    <a:moveTo>
                      <a:pt x="256978" y="163085"/>
                    </a:moveTo>
                    <a:cubicBezTo>
                      <a:pt x="321308" y="163085"/>
                      <a:pt x="373687" y="215453"/>
                      <a:pt x="373687" y="279818"/>
                    </a:cubicBezTo>
                    <a:cubicBezTo>
                      <a:pt x="373687" y="344135"/>
                      <a:pt x="321308" y="396503"/>
                      <a:pt x="256978" y="396503"/>
                    </a:cubicBezTo>
                    <a:cubicBezTo>
                      <a:pt x="192648" y="396503"/>
                      <a:pt x="140269" y="344135"/>
                      <a:pt x="140269" y="279818"/>
                    </a:cubicBezTo>
                    <a:cubicBezTo>
                      <a:pt x="140269" y="215453"/>
                      <a:pt x="192648" y="163085"/>
                      <a:pt x="256978" y="163085"/>
                    </a:cubicBezTo>
                    <a:close/>
                    <a:moveTo>
                      <a:pt x="122050" y="32287"/>
                    </a:moveTo>
                    <a:cubicBezTo>
                      <a:pt x="72620" y="32287"/>
                      <a:pt x="32381" y="72526"/>
                      <a:pt x="32381" y="122004"/>
                    </a:cubicBezTo>
                    <a:lnTo>
                      <a:pt x="32381" y="414872"/>
                    </a:lnTo>
                    <a:cubicBezTo>
                      <a:pt x="32381" y="464349"/>
                      <a:pt x="72620" y="504589"/>
                      <a:pt x="122050" y="504589"/>
                    </a:cubicBezTo>
                    <a:lnTo>
                      <a:pt x="391959" y="504589"/>
                    </a:lnTo>
                    <a:cubicBezTo>
                      <a:pt x="441436" y="504589"/>
                      <a:pt x="481675" y="464349"/>
                      <a:pt x="481675" y="414872"/>
                    </a:cubicBezTo>
                    <a:lnTo>
                      <a:pt x="481675" y="122004"/>
                    </a:lnTo>
                    <a:cubicBezTo>
                      <a:pt x="481675" y="72526"/>
                      <a:pt x="441436" y="32287"/>
                      <a:pt x="391959" y="32287"/>
                    </a:cubicBezTo>
                    <a:close/>
                    <a:moveTo>
                      <a:pt x="122050" y="0"/>
                    </a:moveTo>
                    <a:lnTo>
                      <a:pt x="391959" y="0"/>
                    </a:lnTo>
                    <a:cubicBezTo>
                      <a:pt x="459293" y="0"/>
                      <a:pt x="514056" y="54764"/>
                      <a:pt x="514056" y="122004"/>
                    </a:cubicBezTo>
                    <a:lnTo>
                      <a:pt x="514056" y="414872"/>
                    </a:lnTo>
                    <a:cubicBezTo>
                      <a:pt x="514056" y="482207"/>
                      <a:pt x="459293" y="536971"/>
                      <a:pt x="391959" y="536971"/>
                    </a:cubicBezTo>
                    <a:lnTo>
                      <a:pt x="122050" y="536971"/>
                    </a:lnTo>
                    <a:cubicBezTo>
                      <a:pt x="54763" y="536971"/>
                      <a:pt x="0" y="482207"/>
                      <a:pt x="0" y="414872"/>
                    </a:cubicBezTo>
                    <a:lnTo>
                      <a:pt x="0" y="122004"/>
                    </a:lnTo>
                    <a:cubicBezTo>
                      <a:pt x="0" y="54764"/>
                      <a:pt x="54763" y="0"/>
                      <a:pt x="1220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Manrope SemiBold" charset="0"/>
                </a:endParaRPr>
              </a:p>
            </p:txBody>
          </p:sp>
          <p:sp>
            <p:nvSpPr>
              <p:cNvPr id="20" name="Oval 18"/>
              <p:cNvSpPr/>
              <p:nvPr/>
            </p:nvSpPr>
            <p:spPr>
              <a:xfrm>
                <a:off x="4151203" y="5480769"/>
                <a:ext cx="522911" cy="522910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Manrope SemiBold" charset="0"/>
                </a:endParaRPr>
              </a:p>
            </p:txBody>
          </p:sp>
          <p:sp>
            <p:nvSpPr>
              <p:cNvPr id="21" name="Oval 19"/>
              <p:cNvSpPr/>
              <p:nvPr/>
            </p:nvSpPr>
            <p:spPr>
              <a:xfrm>
                <a:off x="4782734" y="5480769"/>
                <a:ext cx="522911" cy="522910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Manrope SemiBold" charset="0"/>
                </a:endParaRPr>
              </a:p>
            </p:txBody>
          </p:sp>
          <p:sp>
            <p:nvSpPr>
              <p:cNvPr id="22" name="Oval 20"/>
              <p:cNvSpPr/>
              <p:nvPr/>
            </p:nvSpPr>
            <p:spPr>
              <a:xfrm>
                <a:off x="5414266" y="5480769"/>
                <a:ext cx="522911" cy="522910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Manrope SemiBold" charset="0"/>
                </a:endParaRPr>
              </a:p>
            </p:txBody>
          </p:sp>
          <p:sp>
            <p:nvSpPr>
              <p:cNvPr id="23" name="AutoShape 9"/>
              <p:cNvSpPr/>
              <p:nvPr/>
            </p:nvSpPr>
            <p:spPr bwMode="auto">
              <a:xfrm>
                <a:off x="4275464" y="5600532"/>
                <a:ext cx="274388" cy="283385"/>
              </a:xfrm>
              <a:custGeom>
                <a:avLst/>
                <a:gdLst>
                  <a:gd name="T0" fmla="*/ 8922 w 10802"/>
                  <a:gd name="T1" fmla="*/ 1618 h 11156"/>
                  <a:gd name="T2" fmla="*/ 7656 w 10802"/>
                  <a:gd name="T3" fmla="*/ 1618 h 11156"/>
                  <a:gd name="T4" fmla="*/ 7656 w 10802"/>
                  <a:gd name="T5" fmla="*/ 852 h 11156"/>
                  <a:gd name="T6" fmla="*/ 6805 w 10802"/>
                  <a:gd name="T7" fmla="*/ 0 h 11156"/>
                  <a:gd name="T8" fmla="*/ 3997 w 10802"/>
                  <a:gd name="T9" fmla="*/ 0 h 11156"/>
                  <a:gd name="T10" fmla="*/ 3146 w 10802"/>
                  <a:gd name="T11" fmla="*/ 852 h 11156"/>
                  <a:gd name="T12" fmla="*/ 3146 w 10802"/>
                  <a:gd name="T13" fmla="*/ 1618 h 11156"/>
                  <a:gd name="T14" fmla="*/ 1880 w 10802"/>
                  <a:gd name="T15" fmla="*/ 1618 h 11156"/>
                  <a:gd name="T16" fmla="*/ 0 w 10802"/>
                  <a:gd name="T17" fmla="*/ 3498 h 11156"/>
                  <a:gd name="T18" fmla="*/ 0 w 10802"/>
                  <a:gd name="T19" fmla="*/ 9276 h 11156"/>
                  <a:gd name="T20" fmla="*/ 1880 w 10802"/>
                  <a:gd name="T21" fmla="*/ 11156 h 11156"/>
                  <a:gd name="T22" fmla="*/ 8922 w 10802"/>
                  <a:gd name="T23" fmla="*/ 11156 h 11156"/>
                  <a:gd name="T24" fmla="*/ 10802 w 10802"/>
                  <a:gd name="T25" fmla="*/ 9276 h 11156"/>
                  <a:gd name="T26" fmla="*/ 10802 w 10802"/>
                  <a:gd name="T27" fmla="*/ 3498 h 11156"/>
                  <a:gd name="T28" fmla="*/ 8922 w 10802"/>
                  <a:gd name="T29" fmla="*/ 1618 h 11156"/>
                  <a:gd name="T30" fmla="*/ 3819 w 10802"/>
                  <a:gd name="T31" fmla="*/ 850 h 11156"/>
                  <a:gd name="T32" fmla="*/ 3997 w 10802"/>
                  <a:gd name="T33" fmla="*/ 672 h 11156"/>
                  <a:gd name="T34" fmla="*/ 6805 w 10802"/>
                  <a:gd name="T35" fmla="*/ 672 h 11156"/>
                  <a:gd name="T36" fmla="*/ 6984 w 10802"/>
                  <a:gd name="T37" fmla="*/ 850 h 11156"/>
                  <a:gd name="T38" fmla="*/ 6984 w 10802"/>
                  <a:gd name="T39" fmla="*/ 1617 h 11156"/>
                  <a:gd name="T40" fmla="*/ 3819 w 10802"/>
                  <a:gd name="T41" fmla="*/ 1617 h 11156"/>
                  <a:gd name="T42" fmla="*/ 3819 w 10802"/>
                  <a:gd name="T43" fmla="*/ 850 h 11156"/>
                  <a:gd name="T44" fmla="*/ 1880 w 10802"/>
                  <a:gd name="T45" fmla="*/ 2291 h 11156"/>
                  <a:gd name="T46" fmla="*/ 8924 w 10802"/>
                  <a:gd name="T47" fmla="*/ 2291 h 11156"/>
                  <a:gd name="T48" fmla="*/ 10131 w 10802"/>
                  <a:gd name="T49" fmla="*/ 3498 h 11156"/>
                  <a:gd name="T50" fmla="*/ 10131 w 10802"/>
                  <a:gd name="T51" fmla="*/ 4369 h 11156"/>
                  <a:gd name="T52" fmla="*/ 672 w 10802"/>
                  <a:gd name="T53" fmla="*/ 4369 h 11156"/>
                  <a:gd name="T54" fmla="*/ 672 w 10802"/>
                  <a:gd name="T55" fmla="*/ 3498 h 11156"/>
                  <a:gd name="T56" fmla="*/ 1880 w 10802"/>
                  <a:gd name="T57" fmla="*/ 2291 h 11156"/>
                  <a:gd name="T58" fmla="*/ 5100 w 10802"/>
                  <a:gd name="T59" fmla="*/ 5042 h 11156"/>
                  <a:gd name="T60" fmla="*/ 5702 w 10802"/>
                  <a:gd name="T61" fmla="*/ 5042 h 11156"/>
                  <a:gd name="T62" fmla="*/ 5702 w 10802"/>
                  <a:gd name="T63" fmla="*/ 6519 h 11156"/>
                  <a:gd name="T64" fmla="*/ 5401 w 10802"/>
                  <a:gd name="T65" fmla="*/ 6821 h 11156"/>
                  <a:gd name="T66" fmla="*/ 5100 w 10802"/>
                  <a:gd name="T67" fmla="*/ 6519 h 11156"/>
                  <a:gd name="T68" fmla="*/ 5100 w 10802"/>
                  <a:gd name="T69" fmla="*/ 5042 h 11156"/>
                  <a:gd name="T70" fmla="*/ 8922 w 10802"/>
                  <a:gd name="T71" fmla="*/ 10483 h 11156"/>
                  <a:gd name="T72" fmla="*/ 1880 w 10802"/>
                  <a:gd name="T73" fmla="*/ 10483 h 11156"/>
                  <a:gd name="T74" fmla="*/ 672 w 10802"/>
                  <a:gd name="T75" fmla="*/ 9276 h 11156"/>
                  <a:gd name="T76" fmla="*/ 672 w 10802"/>
                  <a:gd name="T77" fmla="*/ 5042 h 11156"/>
                  <a:gd name="T78" fmla="*/ 4429 w 10802"/>
                  <a:gd name="T79" fmla="*/ 5042 h 11156"/>
                  <a:gd name="T80" fmla="*/ 4429 w 10802"/>
                  <a:gd name="T81" fmla="*/ 6519 h 11156"/>
                  <a:gd name="T82" fmla="*/ 5402 w 10802"/>
                  <a:gd name="T83" fmla="*/ 7493 h 11156"/>
                  <a:gd name="T84" fmla="*/ 6376 w 10802"/>
                  <a:gd name="T85" fmla="*/ 6519 h 11156"/>
                  <a:gd name="T86" fmla="*/ 6376 w 10802"/>
                  <a:gd name="T87" fmla="*/ 5042 h 11156"/>
                  <a:gd name="T88" fmla="*/ 10132 w 10802"/>
                  <a:gd name="T89" fmla="*/ 5042 h 11156"/>
                  <a:gd name="T90" fmla="*/ 10132 w 10802"/>
                  <a:gd name="T91" fmla="*/ 9276 h 11156"/>
                  <a:gd name="T92" fmla="*/ 8922 w 10802"/>
                  <a:gd name="T93" fmla="*/ 10483 h 11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802" h="11156">
                    <a:moveTo>
                      <a:pt x="8922" y="1618"/>
                    </a:moveTo>
                    <a:lnTo>
                      <a:pt x="7656" y="1618"/>
                    </a:lnTo>
                    <a:lnTo>
                      <a:pt x="7656" y="852"/>
                    </a:lnTo>
                    <a:cubicBezTo>
                      <a:pt x="7656" y="383"/>
                      <a:pt x="7275" y="0"/>
                      <a:pt x="6805" y="0"/>
                    </a:cubicBezTo>
                    <a:lnTo>
                      <a:pt x="3997" y="0"/>
                    </a:lnTo>
                    <a:cubicBezTo>
                      <a:pt x="3529" y="0"/>
                      <a:pt x="3146" y="382"/>
                      <a:pt x="3146" y="852"/>
                    </a:cubicBezTo>
                    <a:lnTo>
                      <a:pt x="3146" y="1618"/>
                    </a:lnTo>
                    <a:lnTo>
                      <a:pt x="1880" y="1618"/>
                    </a:lnTo>
                    <a:cubicBezTo>
                      <a:pt x="844" y="1618"/>
                      <a:pt x="0" y="2462"/>
                      <a:pt x="0" y="3498"/>
                    </a:cubicBezTo>
                    <a:lnTo>
                      <a:pt x="0" y="9276"/>
                    </a:lnTo>
                    <a:cubicBezTo>
                      <a:pt x="0" y="10312"/>
                      <a:pt x="844" y="11156"/>
                      <a:pt x="1880" y="11156"/>
                    </a:cubicBezTo>
                    <a:lnTo>
                      <a:pt x="8922" y="11156"/>
                    </a:lnTo>
                    <a:cubicBezTo>
                      <a:pt x="9959" y="11156"/>
                      <a:pt x="10802" y="10312"/>
                      <a:pt x="10802" y="9276"/>
                    </a:cubicBezTo>
                    <a:lnTo>
                      <a:pt x="10802" y="3498"/>
                    </a:lnTo>
                    <a:cubicBezTo>
                      <a:pt x="10802" y="2462"/>
                      <a:pt x="9959" y="1618"/>
                      <a:pt x="8922" y="1618"/>
                    </a:cubicBezTo>
                    <a:close/>
                    <a:moveTo>
                      <a:pt x="3819" y="850"/>
                    </a:moveTo>
                    <a:cubicBezTo>
                      <a:pt x="3819" y="754"/>
                      <a:pt x="3900" y="672"/>
                      <a:pt x="3997" y="672"/>
                    </a:cubicBezTo>
                    <a:lnTo>
                      <a:pt x="6805" y="672"/>
                    </a:lnTo>
                    <a:cubicBezTo>
                      <a:pt x="6901" y="672"/>
                      <a:pt x="6984" y="753"/>
                      <a:pt x="6984" y="850"/>
                    </a:cubicBezTo>
                    <a:lnTo>
                      <a:pt x="6984" y="1617"/>
                    </a:lnTo>
                    <a:lnTo>
                      <a:pt x="3819" y="1617"/>
                    </a:lnTo>
                    <a:lnTo>
                      <a:pt x="3819" y="850"/>
                    </a:lnTo>
                    <a:close/>
                    <a:moveTo>
                      <a:pt x="1880" y="2291"/>
                    </a:moveTo>
                    <a:lnTo>
                      <a:pt x="8924" y="2291"/>
                    </a:lnTo>
                    <a:cubicBezTo>
                      <a:pt x="9590" y="2291"/>
                      <a:pt x="10131" y="2833"/>
                      <a:pt x="10131" y="3498"/>
                    </a:cubicBezTo>
                    <a:lnTo>
                      <a:pt x="10131" y="4369"/>
                    </a:lnTo>
                    <a:lnTo>
                      <a:pt x="672" y="4369"/>
                    </a:lnTo>
                    <a:lnTo>
                      <a:pt x="672" y="3498"/>
                    </a:lnTo>
                    <a:cubicBezTo>
                      <a:pt x="672" y="2832"/>
                      <a:pt x="1214" y="2291"/>
                      <a:pt x="1880" y="2291"/>
                    </a:cubicBezTo>
                    <a:close/>
                    <a:moveTo>
                      <a:pt x="5100" y="5042"/>
                    </a:moveTo>
                    <a:lnTo>
                      <a:pt x="5702" y="5042"/>
                    </a:lnTo>
                    <a:lnTo>
                      <a:pt x="5702" y="6519"/>
                    </a:lnTo>
                    <a:cubicBezTo>
                      <a:pt x="5702" y="6686"/>
                      <a:pt x="5567" y="6821"/>
                      <a:pt x="5401" y="6821"/>
                    </a:cubicBezTo>
                    <a:cubicBezTo>
                      <a:pt x="5235" y="6821"/>
                      <a:pt x="5100" y="6686"/>
                      <a:pt x="5100" y="6519"/>
                    </a:cubicBezTo>
                    <a:lnTo>
                      <a:pt x="5100" y="5042"/>
                    </a:lnTo>
                    <a:close/>
                    <a:moveTo>
                      <a:pt x="8922" y="10483"/>
                    </a:moveTo>
                    <a:lnTo>
                      <a:pt x="1880" y="10483"/>
                    </a:lnTo>
                    <a:cubicBezTo>
                      <a:pt x="1214" y="10483"/>
                      <a:pt x="672" y="9941"/>
                      <a:pt x="672" y="9276"/>
                    </a:cubicBezTo>
                    <a:lnTo>
                      <a:pt x="672" y="5042"/>
                    </a:lnTo>
                    <a:lnTo>
                      <a:pt x="4429" y="5042"/>
                    </a:lnTo>
                    <a:lnTo>
                      <a:pt x="4429" y="6519"/>
                    </a:lnTo>
                    <a:cubicBezTo>
                      <a:pt x="4429" y="7056"/>
                      <a:pt x="4865" y="7493"/>
                      <a:pt x="5402" y="7493"/>
                    </a:cubicBezTo>
                    <a:cubicBezTo>
                      <a:pt x="5939" y="7493"/>
                      <a:pt x="6376" y="7057"/>
                      <a:pt x="6376" y="6519"/>
                    </a:cubicBezTo>
                    <a:lnTo>
                      <a:pt x="6376" y="5042"/>
                    </a:lnTo>
                    <a:lnTo>
                      <a:pt x="10132" y="5042"/>
                    </a:lnTo>
                    <a:lnTo>
                      <a:pt x="10132" y="9276"/>
                    </a:lnTo>
                    <a:cubicBezTo>
                      <a:pt x="10130" y="9942"/>
                      <a:pt x="9589" y="10483"/>
                      <a:pt x="8922" y="104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Manrope SemiBold" charset="0"/>
                </a:endParaRPr>
              </a:p>
            </p:txBody>
          </p:sp>
          <p:sp>
            <p:nvSpPr>
              <p:cNvPr id="24" name="AutoShape 9"/>
              <p:cNvSpPr/>
              <p:nvPr/>
            </p:nvSpPr>
            <p:spPr bwMode="auto">
              <a:xfrm>
                <a:off x="4913388" y="5600532"/>
                <a:ext cx="271252" cy="283385"/>
              </a:xfrm>
              <a:custGeom>
                <a:avLst/>
                <a:gdLst>
                  <a:gd name="connsiteX0" fmla="*/ 253679 w 510088"/>
                  <a:gd name="connsiteY0" fmla="*/ 352010 h 532904"/>
                  <a:gd name="connsiteX1" fmla="*/ 274110 w 510088"/>
                  <a:gd name="connsiteY1" fmla="*/ 371777 h 532904"/>
                  <a:gd name="connsiteX2" fmla="*/ 253679 w 510088"/>
                  <a:gd name="connsiteY2" fmla="*/ 391543 h 532904"/>
                  <a:gd name="connsiteX3" fmla="*/ 233296 w 510088"/>
                  <a:gd name="connsiteY3" fmla="*/ 371777 h 532904"/>
                  <a:gd name="connsiteX4" fmla="*/ 253679 w 510088"/>
                  <a:gd name="connsiteY4" fmla="*/ 352010 h 532904"/>
                  <a:gd name="connsiteX5" fmla="*/ 256585 w 510088"/>
                  <a:gd name="connsiteY5" fmla="*/ 157728 h 532904"/>
                  <a:gd name="connsiteX6" fmla="*/ 307018 w 510088"/>
                  <a:gd name="connsiteY6" fmla="*/ 176399 h 532904"/>
                  <a:gd name="connsiteX7" fmla="*/ 327020 w 510088"/>
                  <a:gd name="connsiteY7" fmla="*/ 222695 h 532904"/>
                  <a:gd name="connsiteX8" fmla="*/ 320829 w 510088"/>
                  <a:gd name="connsiteY8" fmla="*/ 248463 h 532904"/>
                  <a:gd name="connsiteX9" fmla="*/ 296112 w 510088"/>
                  <a:gd name="connsiteY9" fmla="*/ 275850 h 532904"/>
                  <a:gd name="connsiteX10" fmla="*/ 273491 w 510088"/>
                  <a:gd name="connsiteY10" fmla="*/ 300713 h 532904"/>
                  <a:gd name="connsiteX11" fmla="*/ 270062 w 510088"/>
                  <a:gd name="connsiteY11" fmla="*/ 317193 h 532904"/>
                  <a:gd name="connsiteX12" fmla="*/ 252870 w 510088"/>
                  <a:gd name="connsiteY12" fmla="*/ 332720 h 532904"/>
                  <a:gd name="connsiteX13" fmla="*/ 239869 w 510088"/>
                  <a:gd name="connsiteY13" fmla="*/ 327005 h 532904"/>
                  <a:gd name="connsiteX14" fmla="*/ 235773 w 510088"/>
                  <a:gd name="connsiteY14" fmla="*/ 313668 h 532904"/>
                  <a:gd name="connsiteX15" fmla="*/ 241250 w 510088"/>
                  <a:gd name="connsiteY15" fmla="*/ 293378 h 532904"/>
                  <a:gd name="connsiteX16" fmla="*/ 266205 w 510088"/>
                  <a:gd name="connsiteY16" fmla="*/ 260847 h 532904"/>
                  <a:gd name="connsiteX17" fmla="*/ 288016 w 510088"/>
                  <a:gd name="connsiteY17" fmla="*/ 236460 h 532904"/>
                  <a:gd name="connsiteX18" fmla="*/ 291731 w 510088"/>
                  <a:gd name="connsiteY18" fmla="*/ 220838 h 532904"/>
                  <a:gd name="connsiteX19" fmla="*/ 282254 w 510088"/>
                  <a:gd name="connsiteY19" fmla="*/ 197928 h 532904"/>
                  <a:gd name="connsiteX20" fmla="*/ 255584 w 510088"/>
                  <a:gd name="connsiteY20" fmla="*/ 189259 h 532904"/>
                  <a:gd name="connsiteX21" fmla="*/ 216961 w 510088"/>
                  <a:gd name="connsiteY21" fmla="*/ 223648 h 532904"/>
                  <a:gd name="connsiteX22" fmla="*/ 200102 w 510088"/>
                  <a:gd name="connsiteY22" fmla="*/ 237651 h 532904"/>
                  <a:gd name="connsiteX23" fmla="*/ 187292 w 510088"/>
                  <a:gd name="connsiteY23" fmla="*/ 232173 h 532904"/>
                  <a:gd name="connsiteX24" fmla="*/ 183101 w 510088"/>
                  <a:gd name="connsiteY24" fmla="*/ 219409 h 532904"/>
                  <a:gd name="connsiteX25" fmla="*/ 187625 w 510088"/>
                  <a:gd name="connsiteY25" fmla="*/ 199642 h 532904"/>
                  <a:gd name="connsiteX26" fmla="*/ 203817 w 510088"/>
                  <a:gd name="connsiteY26" fmla="*/ 176399 h 532904"/>
                  <a:gd name="connsiteX27" fmla="*/ 228677 w 510088"/>
                  <a:gd name="connsiteY27" fmla="*/ 162205 h 532904"/>
                  <a:gd name="connsiteX28" fmla="*/ 256585 w 510088"/>
                  <a:gd name="connsiteY28" fmla="*/ 157728 h 532904"/>
                  <a:gd name="connsiteX29" fmla="*/ 121141 w 510088"/>
                  <a:gd name="connsiteY29" fmla="*/ 32143 h 532904"/>
                  <a:gd name="connsiteX30" fmla="*/ 32095 w 510088"/>
                  <a:gd name="connsiteY30" fmla="*/ 121190 h 532904"/>
                  <a:gd name="connsiteX31" fmla="*/ 32095 w 510088"/>
                  <a:gd name="connsiteY31" fmla="*/ 411761 h 532904"/>
                  <a:gd name="connsiteX32" fmla="*/ 121141 w 510088"/>
                  <a:gd name="connsiteY32" fmla="*/ 500809 h 532904"/>
                  <a:gd name="connsiteX33" fmla="*/ 388995 w 510088"/>
                  <a:gd name="connsiteY33" fmla="*/ 500809 h 532904"/>
                  <a:gd name="connsiteX34" fmla="*/ 478041 w 510088"/>
                  <a:gd name="connsiteY34" fmla="*/ 411761 h 532904"/>
                  <a:gd name="connsiteX35" fmla="*/ 478041 w 510088"/>
                  <a:gd name="connsiteY35" fmla="*/ 121190 h 532904"/>
                  <a:gd name="connsiteX36" fmla="*/ 388995 w 510088"/>
                  <a:gd name="connsiteY36" fmla="*/ 32143 h 532904"/>
                  <a:gd name="connsiteX37" fmla="*/ 121141 w 510088"/>
                  <a:gd name="connsiteY37" fmla="*/ 0 h 532904"/>
                  <a:gd name="connsiteX38" fmla="*/ 388995 w 510088"/>
                  <a:gd name="connsiteY38" fmla="*/ 0 h 532904"/>
                  <a:gd name="connsiteX39" fmla="*/ 510088 w 510088"/>
                  <a:gd name="connsiteY39" fmla="*/ 121190 h 532904"/>
                  <a:gd name="connsiteX40" fmla="*/ 510088 w 510088"/>
                  <a:gd name="connsiteY40" fmla="*/ 411761 h 532904"/>
                  <a:gd name="connsiteX41" fmla="*/ 388995 w 510088"/>
                  <a:gd name="connsiteY41" fmla="*/ 532904 h 532904"/>
                  <a:gd name="connsiteX42" fmla="*/ 121141 w 510088"/>
                  <a:gd name="connsiteY42" fmla="*/ 532904 h 532904"/>
                  <a:gd name="connsiteX43" fmla="*/ 0 w 510088"/>
                  <a:gd name="connsiteY43" fmla="*/ 411761 h 532904"/>
                  <a:gd name="connsiteX44" fmla="*/ 0 w 510088"/>
                  <a:gd name="connsiteY44" fmla="*/ 121143 h 532904"/>
                  <a:gd name="connsiteX45" fmla="*/ 121141 w 510088"/>
                  <a:gd name="connsiteY45" fmla="*/ 0 h 532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510088" h="532904">
                    <a:moveTo>
                      <a:pt x="253679" y="352010"/>
                    </a:moveTo>
                    <a:cubicBezTo>
                      <a:pt x="265014" y="352010"/>
                      <a:pt x="274110" y="360869"/>
                      <a:pt x="274110" y="371777"/>
                    </a:cubicBezTo>
                    <a:cubicBezTo>
                      <a:pt x="274110" y="382684"/>
                      <a:pt x="264966" y="391543"/>
                      <a:pt x="253679" y="391543"/>
                    </a:cubicBezTo>
                    <a:cubicBezTo>
                      <a:pt x="242440" y="391543"/>
                      <a:pt x="233296" y="382684"/>
                      <a:pt x="233296" y="371777"/>
                    </a:cubicBezTo>
                    <a:cubicBezTo>
                      <a:pt x="233296" y="360869"/>
                      <a:pt x="242440" y="352010"/>
                      <a:pt x="253679" y="352010"/>
                    </a:cubicBezTo>
                    <a:close/>
                    <a:moveTo>
                      <a:pt x="256585" y="157728"/>
                    </a:moveTo>
                    <a:cubicBezTo>
                      <a:pt x="275777" y="157728"/>
                      <a:pt x="292731" y="164015"/>
                      <a:pt x="307018" y="176399"/>
                    </a:cubicBezTo>
                    <a:cubicBezTo>
                      <a:pt x="320353" y="187925"/>
                      <a:pt x="327163" y="203500"/>
                      <a:pt x="327020" y="222695"/>
                    </a:cubicBezTo>
                    <a:cubicBezTo>
                      <a:pt x="327020" y="232555"/>
                      <a:pt x="324925" y="241223"/>
                      <a:pt x="320829" y="248463"/>
                    </a:cubicBezTo>
                    <a:cubicBezTo>
                      <a:pt x="316829" y="255512"/>
                      <a:pt x="308828" y="264419"/>
                      <a:pt x="296112" y="275850"/>
                    </a:cubicBezTo>
                    <a:cubicBezTo>
                      <a:pt x="280730" y="290091"/>
                      <a:pt x="275301" y="297236"/>
                      <a:pt x="273491" y="300713"/>
                    </a:cubicBezTo>
                    <a:cubicBezTo>
                      <a:pt x="271729" y="304142"/>
                      <a:pt x="270538" y="309667"/>
                      <a:pt x="270062" y="317193"/>
                    </a:cubicBezTo>
                    <a:cubicBezTo>
                      <a:pt x="269443" y="325861"/>
                      <a:pt x="261918" y="332720"/>
                      <a:pt x="252870" y="332720"/>
                    </a:cubicBezTo>
                    <a:cubicBezTo>
                      <a:pt x="247869" y="332720"/>
                      <a:pt x="243155" y="330624"/>
                      <a:pt x="239869" y="327005"/>
                    </a:cubicBezTo>
                    <a:cubicBezTo>
                      <a:pt x="236582" y="323385"/>
                      <a:pt x="235106" y="318479"/>
                      <a:pt x="235773" y="313668"/>
                    </a:cubicBezTo>
                    <a:cubicBezTo>
                      <a:pt x="236821" y="306095"/>
                      <a:pt x="238678" y="299284"/>
                      <a:pt x="241250" y="293378"/>
                    </a:cubicBezTo>
                    <a:cubicBezTo>
                      <a:pt x="245155" y="284233"/>
                      <a:pt x="253346" y="273611"/>
                      <a:pt x="266205" y="260847"/>
                    </a:cubicBezTo>
                    <a:cubicBezTo>
                      <a:pt x="277920" y="249177"/>
                      <a:pt x="285254" y="240985"/>
                      <a:pt x="288016" y="236460"/>
                    </a:cubicBezTo>
                    <a:cubicBezTo>
                      <a:pt x="290493" y="232459"/>
                      <a:pt x="291731" y="227220"/>
                      <a:pt x="291731" y="220838"/>
                    </a:cubicBezTo>
                    <a:cubicBezTo>
                      <a:pt x="291731" y="211169"/>
                      <a:pt x="288635" y="203643"/>
                      <a:pt x="282254" y="197928"/>
                    </a:cubicBezTo>
                    <a:cubicBezTo>
                      <a:pt x="275777" y="192117"/>
                      <a:pt x="267014" y="189259"/>
                      <a:pt x="255584" y="189259"/>
                    </a:cubicBezTo>
                    <a:cubicBezTo>
                      <a:pt x="233487" y="189259"/>
                      <a:pt x="220914" y="200500"/>
                      <a:pt x="216961" y="223648"/>
                    </a:cubicBezTo>
                    <a:cubicBezTo>
                      <a:pt x="215580" y="231745"/>
                      <a:pt x="208484" y="237651"/>
                      <a:pt x="200102" y="237651"/>
                    </a:cubicBezTo>
                    <a:cubicBezTo>
                      <a:pt x="195150" y="237651"/>
                      <a:pt x="190530" y="235698"/>
                      <a:pt x="187292" y="232173"/>
                    </a:cubicBezTo>
                    <a:cubicBezTo>
                      <a:pt x="184101" y="228697"/>
                      <a:pt x="182529" y="224076"/>
                      <a:pt x="183101" y="219409"/>
                    </a:cubicBezTo>
                    <a:cubicBezTo>
                      <a:pt x="183958" y="211645"/>
                      <a:pt x="185482" y="204977"/>
                      <a:pt x="187625" y="199642"/>
                    </a:cubicBezTo>
                    <a:cubicBezTo>
                      <a:pt x="189816" y="194308"/>
                      <a:pt x="194816" y="184115"/>
                      <a:pt x="203817" y="176399"/>
                    </a:cubicBezTo>
                    <a:cubicBezTo>
                      <a:pt x="211199" y="170017"/>
                      <a:pt x="219581" y="165254"/>
                      <a:pt x="228677" y="162205"/>
                    </a:cubicBezTo>
                    <a:cubicBezTo>
                      <a:pt x="237678" y="159252"/>
                      <a:pt x="247060" y="157728"/>
                      <a:pt x="256585" y="157728"/>
                    </a:cubicBezTo>
                    <a:close/>
                    <a:moveTo>
                      <a:pt x="121141" y="32143"/>
                    </a:moveTo>
                    <a:cubicBezTo>
                      <a:pt x="71999" y="32143"/>
                      <a:pt x="32095" y="72048"/>
                      <a:pt x="32095" y="121190"/>
                    </a:cubicBezTo>
                    <a:lnTo>
                      <a:pt x="32095" y="411761"/>
                    </a:lnTo>
                    <a:cubicBezTo>
                      <a:pt x="32095" y="460856"/>
                      <a:pt x="71999" y="500809"/>
                      <a:pt x="121141" y="500809"/>
                    </a:cubicBezTo>
                    <a:lnTo>
                      <a:pt x="388995" y="500809"/>
                    </a:lnTo>
                    <a:cubicBezTo>
                      <a:pt x="438089" y="500809"/>
                      <a:pt x="478041" y="460856"/>
                      <a:pt x="478041" y="411761"/>
                    </a:cubicBezTo>
                    <a:lnTo>
                      <a:pt x="478041" y="121190"/>
                    </a:lnTo>
                    <a:cubicBezTo>
                      <a:pt x="478041" y="72048"/>
                      <a:pt x="438089" y="32143"/>
                      <a:pt x="388995" y="32143"/>
                    </a:cubicBezTo>
                    <a:close/>
                    <a:moveTo>
                      <a:pt x="121141" y="0"/>
                    </a:moveTo>
                    <a:lnTo>
                      <a:pt x="388995" y="0"/>
                    </a:lnTo>
                    <a:cubicBezTo>
                      <a:pt x="455756" y="0"/>
                      <a:pt x="510088" y="54333"/>
                      <a:pt x="510088" y="121190"/>
                    </a:cubicBezTo>
                    <a:lnTo>
                      <a:pt x="510088" y="411761"/>
                    </a:lnTo>
                    <a:cubicBezTo>
                      <a:pt x="510088" y="478571"/>
                      <a:pt x="455756" y="532904"/>
                      <a:pt x="388995" y="532904"/>
                    </a:cubicBezTo>
                    <a:lnTo>
                      <a:pt x="121141" y="532904"/>
                    </a:lnTo>
                    <a:cubicBezTo>
                      <a:pt x="54332" y="532904"/>
                      <a:pt x="0" y="478571"/>
                      <a:pt x="0" y="411761"/>
                    </a:cubicBezTo>
                    <a:lnTo>
                      <a:pt x="0" y="121143"/>
                    </a:lnTo>
                    <a:cubicBezTo>
                      <a:pt x="0" y="54333"/>
                      <a:pt x="54332" y="0"/>
                      <a:pt x="1211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Manrope SemiBold" charset="0"/>
                </a:endParaRPr>
              </a:p>
            </p:txBody>
          </p:sp>
          <p:sp>
            <p:nvSpPr>
              <p:cNvPr id="25" name="AutoShape 9"/>
              <p:cNvSpPr/>
              <p:nvPr/>
            </p:nvSpPr>
            <p:spPr bwMode="auto">
              <a:xfrm>
                <a:off x="5540075" y="5600532"/>
                <a:ext cx="271291" cy="283385"/>
              </a:xfrm>
              <a:custGeom>
                <a:avLst/>
                <a:gdLst>
                  <a:gd name="connsiteX0" fmla="*/ 246216 w 514056"/>
                  <a:gd name="connsiteY0" fmla="*/ 167535 h 536971"/>
                  <a:gd name="connsiteX1" fmla="*/ 160486 w 514056"/>
                  <a:gd name="connsiteY1" fmla="*/ 257258 h 536971"/>
                  <a:gd name="connsiteX2" fmla="*/ 186443 w 514056"/>
                  <a:gd name="connsiteY2" fmla="*/ 329503 h 536971"/>
                  <a:gd name="connsiteX3" fmla="*/ 256741 w 514056"/>
                  <a:gd name="connsiteY3" fmla="*/ 359934 h 536971"/>
                  <a:gd name="connsiteX4" fmla="*/ 350329 w 514056"/>
                  <a:gd name="connsiteY4" fmla="*/ 359934 h 536971"/>
                  <a:gd name="connsiteX5" fmla="*/ 353282 w 514056"/>
                  <a:gd name="connsiteY5" fmla="*/ 357029 h 536971"/>
                  <a:gd name="connsiteX6" fmla="*/ 353187 w 514056"/>
                  <a:gd name="connsiteY6" fmla="*/ 357029 h 536971"/>
                  <a:gd name="connsiteX7" fmla="*/ 353187 w 514056"/>
                  <a:gd name="connsiteY7" fmla="*/ 254591 h 536971"/>
                  <a:gd name="connsiteX8" fmla="*/ 351948 w 514056"/>
                  <a:gd name="connsiteY8" fmla="*/ 246876 h 536971"/>
                  <a:gd name="connsiteX9" fmla="*/ 351472 w 514056"/>
                  <a:gd name="connsiteY9" fmla="*/ 245066 h 536971"/>
                  <a:gd name="connsiteX10" fmla="*/ 246216 w 514056"/>
                  <a:gd name="connsiteY10" fmla="*/ 167535 h 536971"/>
                  <a:gd name="connsiteX11" fmla="*/ 243263 w 514056"/>
                  <a:gd name="connsiteY11" fmla="*/ 139390 h 536971"/>
                  <a:gd name="connsiteX12" fmla="*/ 379096 w 514056"/>
                  <a:gd name="connsiteY12" fmla="*/ 238875 h 536971"/>
                  <a:gd name="connsiteX13" fmla="*/ 381525 w 514056"/>
                  <a:gd name="connsiteY13" fmla="*/ 254639 h 536971"/>
                  <a:gd name="connsiteX14" fmla="*/ 381525 w 514056"/>
                  <a:gd name="connsiteY14" fmla="*/ 357029 h 536971"/>
                  <a:gd name="connsiteX15" fmla="*/ 350282 w 514056"/>
                  <a:gd name="connsiteY15" fmla="*/ 388270 h 536971"/>
                  <a:gd name="connsiteX16" fmla="*/ 256741 w 514056"/>
                  <a:gd name="connsiteY16" fmla="*/ 388270 h 536971"/>
                  <a:gd name="connsiteX17" fmla="*/ 165773 w 514056"/>
                  <a:gd name="connsiteY17" fmla="*/ 348933 h 536971"/>
                  <a:gd name="connsiteX18" fmla="*/ 132195 w 514056"/>
                  <a:gd name="connsiteY18" fmla="*/ 255543 h 536971"/>
                  <a:gd name="connsiteX19" fmla="*/ 243263 w 514056"/>
                  <a:gd name="connsiteY19" fmla="*/ 139390 h 536971"/>
                  <a:gd name="connsiteX20" fmla="*/ 122002 w 514056"/>
                  <a:gd name="connsiteY20" fmla="*/ 32287 h 536971"/>
                  <a:gd name="connsiteX21" fmla="*/ 32334 w 514056"/>
                  <a:gd name="connsiteY21" fmla="*/ 122004 h 536971"/>
                  <a:gd name="connsiteX22" fmla="*/ 32334 w 514056"/>
                  <a:gd name="connsiteY22" fmla="*/ 414872 h 536971"/>
                  <a:gd name="connsiteX23" fmla="*/ 122002 w 514056"/>
                  <a:gd name="connsiteY23" fmla="*/ 504589 h 536971"/>
                  <a:gd name="connsiteX24" fmla="*/ 391911 w 514056"/>
                  <a:gd name="connsiteY24" fmla="*/ 504589 h 536971"/>
                  <a:gd name="connsiteX25" fmla="*/ 481627 w 514056"/>
                  <a:gd name="connsiteY25" fmla="*/ 414872 h 536971"/>
                  <a:gd name="connsiteX26" fmla="*/ 481627 w 514056"/>
                  <a:gd name="connsiteY26" fmla="*/ 122004 h 536971"/>
                  <a:gd name="connsiteX27" fmla="*/ 391911 w 514056"/>
                  <a:gd name="connsiteY27" fmla="*/ 32287 h 536971"/>
                  <a:gd name="connsiteX28" fmla="*/ 122002 w 514056"/>
                  <a:gd name="connsiteY28" fmla="*/ 0 h 536971"/>
                  <a:gd name="connsiteX29" fmla="*/ 391911 w 514056"/>
                  <a:gd name="connsiteY29" fmla="*/ 0 h 536971"/>
                  <a:gd name="connsiteX30" fmla="*/ 514056 w 514056"/>
                  <a:gd name="connsiteY30" fmla="*/ 122004 h 536971"/>
                  <a:gd name="connsiteX31" fmla="*/ 514056 w 514056"/>
                  <a:gd name="connsiteY31" fmla="*/ 414872 h 536971"/>
                  <a:gd name="connsiteX32" fmla="*/ 391959 w 514056"/>
                  <a:gd name="connsiteY32" fmla="*/ 536971 h 536971"/>
                  <a:gd name="connsiteX33" fmla="*/ 122049 w 514056"/>
                  <a:gd name="connsiteY33" fmla="*/ 536971 h 536971"/>
                  <a:gd name="connsiteX34" fmla="*/ 0 w 514056"/>
                  <a:gd name="connsiteY34" fmla="*/ 414872 h 536971"/>
                  <a:gd name="connsiteX35" fmla="*/ 0 w 514056"/>
                  <a:gd name="connsiteY35" fmla="*/ 122004 h 536971"/>
                  <a:gd name="connsiteX36" fmla="*/ 122002 w 514056"/>
                  <a:gd name="connsiteY36" fmla="*/ 0 h 536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514056" h="536971">
                    <a:moveTo>
                      <a:pt x="246216" y="167535"/>
                    </a:moveTo>
                    <a:cubicBezTo>
                      <a:pt x="200255" y="172345"/>
                      <a:pt x="163344" y="210920"/>
                      <a:pt x="160486" y="257258"/>
                    </a:cubicBezTo>
                    <a:cubicBezTo>
                      <a:pt x="158819" y="284260"/>
                      <a:pt x="168059" y="309929"/>
                      <a:pt x="186443" y="329503"/>
                    </a:cubicBezTo>
                    <a:cubicBezTo>
                      <a:pt x="204827" y="349171"/>
                      <a:pt x="229832" y="359934"/>
                      <a:pt x="256741" y="359934"/>
                    </a:cubicBezTo>
                    <a:lnTo>
                      <a:pt x="350329" y="359934"/>
                    </a:lnTo>
                    <a:cubicBezTo>
                      <a:pt x="351901" y="359934"/>
                      <a:pt x="353282" y="358648"/>
                      <a:pt x="353282" y="357029"/>
                    </a:cubicBezTo>
                    <a:lnTo>
                      <a:pt x="353187" y="357029"/>
                    </a:lnTo>
                    <a:lnTo>
                      <a:pt x="353187" y="254591"/>
                    </a:lnTo>
                    <a:cubicBezTo>
                      <a:pt x="353187" y="251972"/>
                      <a:pt x="352758" y="249400"/>
                      <a:pt x="351948" y="246876"/>
                    </a:cubicBezTo>
                    <a:cubicBezTo>
                      <a:pt x="351758" y="246304"/>
                      <a:pt x="351615" y="245685"/>
                      <a:pt x="351472" y="245066"/>
                    </a:cubicBezTo>
                    <a:cubicBezTo>
                      <a:pt x="341947" y="195538"/>
                      <a:pt x="296701" y="162249"/>
                      <a:pt x="246216" y="167535"/>
                    </a:cubicBezTo>
                    <a:close/>
                    <a:moveTo>
                      <a:pt x="243263" y="139390"/>
                    </a:moveTo>
                    <a:cubicBezTo>
                      <a:pt x="308084" y="132532"/>
                      <a:pt x="366380" y="175203"/>
                      <a:pt x="379096" y="238875"/>
                    </a:cubicBezTo>
                    <a:cubicBezTo>
                      <a:pt x="380715" y="243971"/>
                      <a:pt x="381525" y="249257"/>
                      <a:pt x="381525" y="254639"/>
                    </a:cubicBezTo>
                    <a:lnTo>
                      <a:pt x="381525" y="357029"/>
                    </a:lnTo>
                    <a:cubicBezTo>
                      <a:pt x="381525" y="374269"/>
                      <a:pt x="367570" y="388270"/>
                      <a:pt x="350282" y="388270"/>
                    </a:cubicBezTo>
                    <a:lnTo>
                      <a:pt x="256741" y="388270"/>
                    </a:lnTo>
                    <a:cubicBezTo>
                      <a:pt x="222449" y="388270"/>
                      <a:pt x="189301" y="373935"/>
                      <a:pt x="165773" y="348933"/>
                    </a:cubicBezTo>
                    <a:cubicBezTo>
                      <a:pt x="141959" y="323550"/>
                      <a:pt x="130052" y="290404"/>
                      <a:pt x="132195" y="255543"/>
                    </a:cubicBezTo>
                    <a:cubicBezTo>
                      <a:pt x="135910" y="195585"/>
                      <a:pt x="183633" y="145676"/>
                      <a:pt x="243263" y="139390"/>
                    </a:cubicBezTo>
                    <a:close/>
                    <a:moveTo>
                      <a:pt x="122002" y="32287"/>
                    </a:moveTo>
                    <a:cubicBezTo>
                      <a:pt x="72572" y="32287"/>
                      <a:pt x="32334" y="72526"/>
                      <a:pt x="32334" y="122004"/>
                    </a:cubicBezTo>
                    <a:lnTo>
                      <a:pt x="32334" y="414872"/>
                    </a:lnTo>
                    <a:cubicBezTo>
                      <a:pt x="32334" y="464349"/>
                      <a:pt x="72572" y="504589"/>
                      <a:pt x="122002" y="504589"/>
                    </a:cubicBezTo>
                    <a:lnTo>
                      <a:pt x="391911" y="504589"/>
                    </a:lnTo>
                    <a:cubicBezTo>
                      <a:pt x="441388" y="504589"/>
                      <a:pt x="481627" y="464349"/>
                      <a:pt x="481627" y="414872"/>
                    </a:cubicBezTo>
                    <a:lnTo>
                      <a:pt x="481627" y="122004"/>
                    </a:lnTo>
                    <a:cubicBezTo>
                      <a:pt x="481627" y="72526"/>
                      <a:pt x="441388" y="32287"/>
                      <a:pt x="391911" y="32287"/>
                    </a:cubicBezTo>
                    <a:close/>
                    <a:moveTo>
                      <a:pt x="122002" y="0"/>
                    </a:moveTo>
                    <a:lnTo>
                      <a:pt x="391911" y="0"/>
                    </a:lnTo>
                    <a:cubicBezTo>
                      <a:pt x="459246" y="0"/>
                      <a:pt x="513913" y="54764"/>
                      <a:pt x="514056" y="122004"/>
                    </a:cubicBezTo>
                    <a:lnTo>
                      <a:pt x="514056" y="414872"/>
                    </a:lnTo>
                    <a:cubicBezTo>
                      <a:pt x="514056" y="482207"/>
                      <a:pt x="459293" y="536971"/>
                      <a:pt x="391959" y="536971"/>
                    </a:cubicBezTo>
                    <a:lnTo>
                      <a:pt x="122049" y="536971"/>
                    </a:lnTo>
                    <a:cubicBezTo>
                      <a:pt x="54763" y="536971"/>
                      <a:pt x="0" y="482207"/>
                      <a:pt x="0" y="414872"/>
                    </a:cubicBezTo>
                    <a:lnTo>
                      <a:pt x="0" y="122004"/>
                    </a:lnTo>
                    <a:cubicBezTo>
                      <a:pt x="0" y="54764"/>
                      <a:pt x="54715" y="0"/>
                      <a:pt x="1220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Manrope SemiBold" charset="0"/>
                </a:endParaRPr>
              </a:p>
            </p:txBody>
          </p:sp>
        </p:grpSp>
        <p:pic>
          <p:nvPicPr>
            <p:cNvPr id="2" name="图形 1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461735" y="1895279"/>
              <a:ext cx="3212660" cy="42887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65100" y="203200"/>
            <a:ext cx="11861800" cy="6451600"/>
          </a:xfrm>
          <a:prstGeom prst="roundRect">
            <a:avLst>
              <a:gd name="adj" fmla="val 23950"/>
            </a:avLst>
          </a:prstGeom>
          <a:solidFill>
            <a:srgbClr val="FD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5100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65100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726106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726106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993" y="2976213"/>
            <a:ext cx="2712721" cy="3635045"/>
          </a:xfrm>
          <a:prstGeom prst="rect">
            <a:avLst/>
          </a:prstGeom>
        </p:spPr>
      </p:pic>
      <p:pic>
        <p:nvPicPr>
          <p:cNvPr id="39" name="图形 3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515868" y="3029396"/>
            <a:ext cx="2123140" cy="3581862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3293457" y="1131220"/>
            <a:ext cx="560508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8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04</a:t>
            </a:r>
            <a:endParaRPr lang="en-US" altLang="zh-CN" sz="138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514048" y="3250486"/>
            <a:ext cx="7163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6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sp>
        <p:nvSpPr>
          <p:cNvPr id="42" name="任意多边形: 形状 41"/>
          <p:cNvSpPr/>
          <p:nvPr/>
        </p:nvSpPr>
        <p:spPr>
          <a:xfrm>
            <a:off x="3620370" y="4086961"/>
            <a:ext cx="4951261" cy="203200"/>
          </a:xfrm>
          <a:custGeom>
            <a:avLst/>
            <a:gdLst>
              <a:gd name="connsiteX0" fmla="*/ 0 w 1597572"/>
              <a:gd name="connsiteY0" fmla="*/ 183151 h 288410"/>
              <a:gd name="connsiteX1" fmla="*/ 294289 w 1597572"/>
              <a:gd name="connsiteY1" fmla="*/ 46516 h 288410"/>
              <a:gd name="connsiteX2" fmla="*/ 935421 w 1597572"/>
              <a:gd name="connsiteY2" fmla="*/ 288254 h 288410"/>
              <a:gd name="connsiteX3" fmla="*/ 1103586 w 1597572"/>
              <a:gd name="connsiteY3" fmla="*/ 4475 h 288410"/>
              <a:gd name="connsiteX4" fmla="*/ 1597572 w 1597572"/>
              <a:gd name="connsiteY4" fmla="*/ 141109 h 28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572" h="288410">
                <a:moveTo>
                  <a:pt x="0" y="183151"/>
                </a:moveTo>
                <a:cubicBezTo>
                  <a:pt x="69193" y="106075"/>
                  <a:pt x="138386" y="28999"/>
                  <a:pt x="294289" y="46516"/>
                </a:cubicBezTo>
                <a:cubicBezTo>
                  <a:pt x="450192" y="64033"/>
                  <a:pt x="800538" y="295261"/>
                  <a:pt x="935421" y="288254"/>
                </a:cubicBezTo>
                <a:cubicBezTo>
                  <a:pt x="1070304" y="281247"/>
                  <a:pt x="993228" y="28999"/>
                  <a:pt x="1103586" y="4475"/>
                </a:cubicBezTo>
                <a:cubicBezTo>
                  <a:pt x="1213944" y="-20049"/>
                  <a:pt x="1405758" y="60530"/>
                  <a:pt x="1597572" y="141109"/>
                </a:cubicBezTo>
              </a:path>
            </a:pathLst>
          </a:custGeom>
          <a:noFill/>
          <a:ln w="28575">
            <a:solidFill>
              <a:srgbClr val="F9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247419" y="4593203"/>
            <a:ext cx="5697162" cy="61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Presentations are communication tools that can be used as,lectures, speeches, reports, and more. Most of the time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514048" y="497362"/>
            <a:ext cx="7163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4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29598" y="2085794"/>
            <a:ext cx="10132805" cy="3657781"/>
            <a:chOff x="1268258" y="2085794"/>
            <a:chExt cx="9655484" cy="3657781"/>
          </a:xfrm>
        </p:grpSpPr>
        <p:sp>
          <p:nvSpPr>
            <p:cNvPr id="4" name="椭圆 3"/>
            <p:cNvSpPr/>
            <p:nvPr/>
          </p:nvSpPr>
          <p:spPr>
            <a:xfrm>
              <a:off x="3495598" y="4470400"/>
              <a:ext cx="1273175" cy="127317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Aclonica" panose="02060503000000020004" pitchFamily="18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268258" y="2085794"/>
              <a:ext cx="549275" cy="549275"/>
              <a:chOff x="900788" y="2085794"/>
              <a:chExt cx="549275" cy="549275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900788" y="2085794"/>
                <a:ext cx="549275" cy="549275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Aclonica" panose="02060503000000020004" pitchFamily="18" charset="0"/>
                </a:endParaRPr>
              </a:p>
            </p:txBody>
          </p:sp>
          <p:sp>
            <p:nvSpPr>
              <p:cNvPr id="7" name="矩形 21"/>
              <p:cNvSpPr>
                <a:spLocks noChangeAspect="1"/>
              </p:cNvSpPr>
              <p:nvPr/>
            </p:nvSpPr>
            <p:spPr bwMode="auto">
              <a:xfrm>
                <a:off x="1043791" y="2244958"/>
                <a:ext cx="262995" cy="230126"/>
              </a:xfrm>
              <a:custGeom>
                <a:avLst/>
                <a:gdLst>
                  <a:gd name="connsiteX0" fmla="*/ 365228 w 609586"/>
                  <a:gd name="connsiteY0" fmla="*/ 419100 h 533400"/>
                  <a:gd name="connsiteX1" fmla="*/ 457190 w 609586"/>
                  <a:gd name="connsiteY1" fmla="*/ 419100 h 533400"/>
                  <a:gd name="connsiteX2" fmla="*/ 571487 w 609586"/>
                  <a:gd name="connsiteY2" fmla="*/ 304800 h 533400"/>
                  <a:gd name="connsiteX3" fmla="*/ 571487 w 609586"/>
                  <a:gd name="connsiteY3" fmla="*/ 152400 h 533400"/>
                  <a:gd name="connsiteX4" fmla="*/ 457190 w 609586"/>
                  <a:gd name="connsiteY4" fmla="*/ 38100 h 533400"/>
                  <a:gd name="connsiteX5" fmla="*/ 152396 w 609586"/>
                  <a:gd name="connsiteY5" fmla="*/ 38100 h 533400"/>
                  <a:gd name="connsiteX6" fmla="*/ 38099 w 609586"/>
                  <a:gd name="connsiteY6" fmla="*/ 152400 h 533400"/>
                  <a:gd name="connsiteX7" fmla="*/ 38099 w 609586"/>
                  <a:gd name="connsiteY7" fmla="*/ 304800 h 533400"/>
                  <a:gd name="connsiteX8" fmla="*/ 152396 w 609586"/>
                  <a:gd name="connsiteY8" fmla="*/ 419100 h 533400"/>
                  <a:gd name="connsiteX9" fmla="*/ 244358 w 609586"/>
                  <a:gd name="connsiteY9" fmla="*/ 419100 h 533400"/>
                  <a:gd name="connsiteX10" fmla="*/ 304793 w 609586"/>
                  <a:gd name="connsiteY10" fmla="*/ 479536 h 533400"/>
                  <a:gd name="connsiteX11" fmla="*/ 365228 w 609586"/>
                  <a:gd name="connsiteY11" fmla="*/ 419100 h 533400"/>
                  <a:gd name="connsiteX12" fmla="*/ 152396 w 609586"/>
                  <a:gd name="connsiteY12" fmla="*/ 0 h 533400"/>
                  <a:gd name="connsiteX13" fmla="*/ 457190 w 609586"/>
                  <a:gd name="connsiteY13" fmla="*/ 0 h 533400"/>
                  <a:gd name="connsiteX14" fmla="*/ 609586 w 609586"/>
                  <a:gd name="connsiteY14" fmla="*/ 152400 h 533400"/>
                  <a:gd name="connsiteX15" fmla="*/ 609586 w 609586"/>
                  <a:gd name="connsiteY15" fmla="*/ 304800 h 533400"/>
                  <a:gd name="connsiteX16" fmla="*/ 457190 w 609586"/>
                  <a:gd name="connsiteY16" fmla="*/ 457200 h 533400"/>
                  <a:gd name="connsiteX17" fmla="*/ 380991 w 609586"/>
                  <a:gd name="connsiteY17" fmla="*/ 457200 h 533400"/>
                  <a:gd name="connsiteX18" fmla="*/ 304793 w 609586"/>
                  <a:gd name="connsiteY18" fmla="*/ 533400 h 533400"/>
                  <a:gd name="connsiteX19" fmla="*/ 228595 w 609586"/>
                  <a:gd name="connsiteY19" fmla="*/ 457200 h 533400"/>
                  <a:gd name="connsiteX20" fmla="*/ 152396 w 609586"/>
                  <a:gd name="connsiteY20" fmla="*/ 457200 h 533400"/>
                  <a:gd name="connsiteX21" fmla="*/ 0 w 609586"/>
                  <a:gd name="connsiteY21" fmla="*/ 304800 h 533400"/>
                  <a:gd name="connsiteX22" fmla="*/ 0 w 609586"/>
                  <a:gd name="connsiteY22" fmla="*/ 152400 h 533400"/>
                  <a:gd name="connsiteX23" fmla="*/ 152396 w 609586"/>
                  <a:gd name="connsiteY23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9586" h="533400">
                    <a:moveTo>
                      <a:pt x="365228" y="419100"/>
                    </a:moveTo>
                    <a:lnTo>
                      <a:pt x="457190" y="419100"/>
                    </a:lnTo>
                    <a:cubicBezTo>
                      <a:pt x="520291" y="419100"/>
                      <a:pt x="571487" y="367903"/>
                      <a:pt x="571487" y="304800"/>
                    </a:cubicBezTo>
                    <a:lnTo>
                      <a:pt x="571487" y="152400"/>
                    </a:lnTo>
                    <a:cubicBezTo>
                      <a:pt x="571487" y="89297"/>
                      <a:pt x="520291" y="38100"/>
                      <a:pt x="457190" y="38100"/>
                    </a:cubicBezTo>
                    <a:lnTo>
                      <a:pt x="152396" y="38100"/>
                    </a:lnTo>
                    <a:cubicBezTo>
                      <a:pt x="89295" y="38100"/>
                      <a:pt x="38099" y="89297"/>
                      <a:pt x="38099" y="152400"/>
                    </a:cubicBezTo>
                    <a:lnTo>
                      <a:pt x="38099" y="304800"/>
                    </a:lnTo>
                    <a:cubicBezTo>
                      <a:pt x="38099" y="367903"/>
                      <a:pt x="89295" y="419100"/>
                      <a:pt x="152396" y="419100"/>
                    </a:cubicBezTo>
                    <a:lnTo>
                      <a:pt x="244358" y="419100"/>
                    </a:lnTo>
                    <a:lnTo>
                      <a:pt x="304793" y="479536"/>
                    </a:lnTo>
                    <a:lnTo>
                      <a:pt x="365228" y="419100"/>
                    </a:lnTo>
                    <a:close/>
                    <a:moveTo>
                      <a:pt x="152396" y="0"/>
                    </a:moveTo>
                    <a:lnTo>
                      <a:pt x="457190" y="0"/>
                    </a:lnTo>
                    <a:cubicBezTo>
                      <a:pt x="541341" y="0"/>
                      <a:pt x="609586" y="68247"/>
                      <a:pt x="609586" y="152400"/>
                    </a:cubicBezTo>
                    <a:lnTo>
                      <a:pt x="609586" y="304800"/>
                    </a:lnTo>
                    <a:cubicBezTo>
                      <a:pt x="609586" y="388953"/>
                      <a:pt x="541341" y="457200"/>
                      <a:pt x="457190" y="457200"/>
                    </a:cubicBezTo>
                    <a:lnTo>
                      <a:pt x="380991" y="457200"/>
                    </a:lnTo>
                    <a:lnTo>
                      <a:pt x="304793" y="533400"/>
                    </a:lnTo>
                    <a:lnTo>
                      <a:pt x="228595" y="457200"/>
                    </a:lnTo>
                    <a:lnTo>
                      <a:pt x="152396" y="457200"/>
                    </a:lnTo>
                    <a:cubicBezTo>
                      <a:pt x="68245" y="457200"/>
                      <a:pt x="0" y="388953"/>
                      <a:pt x="0" y="304800"/>
                    </a:cubicBezTo>
                    <a:lnTo>
                      <a:pt x="0" y="152400"/>
                    </a:lnTo>
                    <a:cubicBezTo>
                      <a:pt x="0" y="68247"/>
                      <a:pt x="68245" y="0"/>
                      <a:pt x="1523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cs typeface="Aclonica" panose="02060503000000020004" pitchFamily="18" charset="0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5079528" y="2112010"/>
              <a:ext cx="133350" cy="742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9" name="文本框 60"/>
            <p:cNvSpPr txBox="1"/>
            <p:nvPr/>
          </p:nvSpPr>
          <p:spPr>
            <a:xfrm>
              <a:off x="5387503" y="2085794"/>
              <a:ext cx="18281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rPr>
                <a:t>Title here</a:t>
              </a:r>
              <a:endParaRPr lang="zh-CN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10" name="文本框 61"/>
            <p:cNvSpPr txBox="1"/>
            <p:nvPr/>
          </p:nvSpPr>
          <p:spPr>
            <a:xfrm>
              <a:off x="5387503" y="2393769"/>
              <a:ext cx="5536239" cy="61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clonica" panose="02060503000000020004" pitchFamily="18" charset="0"/>
                </a:rPr>
                <a:t>Presentations are communication tools that can be used as demonstrations, lectures, speeches, reports, and more.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clonica" panose="02060503000000020004" pitchFamily="18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079528" y="3463925"/>
              <a:ext cx="133350" cy="742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12" name="文本框 24"/>
            <p:cNvSpPr txBox="1"/>
            <p:nvPr/>
          </p:nvSpPr>
          <p:spPr>
            <a:xfrm>
              <a:off x="5387503" y="3437709"/>
              <a:ext cx="18281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rPr>
                <a:t>Title here</a:t>
              </a:r>
              <a:endParaRPr lang="zh-CN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13" name="文本框 25"/>
            <p:cNvSpPr txBox="1"/>
            <p:nvPr/>
          </p:nvSpPr>
          <p:spPr>
            <a:xfrm>
              <a:off x="5387503" y="3745684"/>
              <a:ext cx="5536239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clonica" panose="02060503000000020004" pitchFamily="18" charset="0"/>
                </a:rPr>
                <a:t>Presentations are communication tools that can be used as demonstrations, lectures, speeches, reports, and more.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clonica" panose="020605030000000200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079528" y="4815840"/>
              <a:ext cx="133350" cy="742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15" name="文本框 29"/>
            <p:cNvSpPr txBox="1"/>
            <p:nvPr/>
          </p:nvSpPr>
          <p:spPr>
            <a:xfrm>
              <a:off x="5387503" y="4789624"/>
              <a:ext cx="18281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dirty="0">
                  <a:solidFill>
                    <a:schemeClr val="accent1"/>
                  </a:solidFill>
                  <a:latin typeface="Aclonica" panose="02060503000000020004" pitchFamily="18" charset="0"/>
                  <a:ea typeface="Aclonica" panose="02060503000000020004" pitchFamily="18" charset="0"/>
                  <a:cs typeface="Aclonica" panose="02060503000000020004" pitchFamily="18" charset="0"/>
                </a:rPr>
                <a:t>Title here</a:t>
              </a:r>
              <a:endParaRPr lang="zh-CN" sz="2000" dirty="0">
                <a:solidFill>
                  <a:schemeClr val="accent1"/>
                </a:solidFill>
                <a:latin typeface="Aclonica" panose="02060503000000020004" pitchFamily="18" charset="0"/>
                <a:ea typeface="Aclonica" panose="02060503000000020004" pitchFamily="18" charset="0"/>
                <a:cs typeface="Aclonica" panose="02060503000000020004" pitchFamily="18" charset="0"/>
              </a:endParaRPr>
            </a:p>
          </p:txBody>
        </p:sp>
        <p:sp>
          <p:nvSpPr>
            <p:cNvPr id="16" name="文本框 30"/>
            <p:cNvSpPr txBox="1"/>
            <p:nvPr/>
          </p:nvSpPr>
          <p:spPr>
            <a:xfrm>
              <a:off x="5387503" y="5097599"/>
              <a:ext cx="5536239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clonica" panose="02060503000000020004" pitchFamily="18" charset="0"/>
                </a:rPr>
                <a:t>Presentations are communication tools that can be used as demonstrations, lectures, speeches, reports, and more.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clonica" panose="02060503000000020004" pitchFamily="18" charset="0"/>
              </a:endParaRPr>
            </a:p>
          </p:txBody>
        </p:sp>
      </p:grpSp>
      <p:pic>
        <p:nvPicPr>
          <p:cNvPr id="21" name="图形 2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5667" y="2126009"/>
            <a:ext cx="2982417" cy="385304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514048" y="497362"/>
            <a:ext cx="7163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rgbClr val="F37857"/>
                </a:solidFill>
                <a:latin typeface="Aclonica" panose="02060503000000020004" pitchFamily="18" charset="0"/>
                <a:ea typeface="Aclonica" panose="02060503000000020004" pitchFamily="18" charset="0"/>
                <a:cs typeface="Manrope SemiBold" charset="0"/>
              </a:rPr>
              <a:t>Your title here</a:t>
            </a:r>
            <a:endParaRPr lang="zh-CN" altLang="en-US" sz="4000" dirty="0">
              <a:solidFill>
                <a:srgbClr val="F37857"/>
              </a:solidFill>
              <a:latin typeface="Aclonica" panose="02060503000000020004" pitchFamily="18" charset="0"/>
              <a:ea typeface="Aclonica" panose="02060503000000020004" pitchFamily="18" charset="0"/>
              <a:cs typeface="Manrope SemiBold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15060" y="1954053"/>
            <a:ext cx="9961880" cy="3855280"/>
            <a:chOff x="713740" y="1677053"/>
            <a:chExt cx="10764520" cy="4165905"/>
          </a:xfrm>
        </p:grpSpPr>
        <p:sp>
          <p:nvSpPr>
            <p:cNvPr id="4" name="Object 1" descr="preencoded.png"/>
            <p:cNvSpPr/>
            <p:nvPr/>
          </p:nvSpPr>
          <p:spPr>
            <a:xfrm>
              <a:off x="713740" y="1677053"/>
              <a:ext cx="3329940" cy="4165905"/>
            </a:xfrm>
            <a:custGeom>
              <a:avLst/>
              <a:gdLst>
                <a:gd name="connsiteX0" fmla="*/ 0 w 5391150"/>
                <a:gd name="connsiteY0" fmla="*/ 0 h 7181850"/>
                <a:gd name="connsiteX1" fmla="*/ 5391150 w 5391150"/>
                <a:gd name="connsiteY1" fmla="*/ 0 h 7181850"/>
                <a:gd name="connsiteX2" fmla="*/ 5391150 w 5391150"/>
                <a:gd name="connsiteY2" fmla="*/ 7181850 h 7181850"/>
                <a:gd name="connsiteX3" fmla="*/ 0 w 5391150"/>
                <a:gd name="connsiteY3" fmla="*/ 7181850 h 718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1150" h="7181850">
                  <a:moveTo>
                    <a:pt x="0" y="0"/>
                  </a:moveTo>
                  <a:lnTo>
                    <a:pt x="5391150" y="0"/>
                  </a:lnTo>
                  <a:lnTo>
                    <a:pt x="5391150" y="7181850"/>
                  </a:lnTo>
                  <a:lnTo>
                    <a:pt x="0" y="7181850"/>
                  </a:lnTo>
                  <a:close/>
                </a:path>
              </a:pathLst>
            </a:custGeom>
            <a:solidFill>
              <a:srgbClr val="FFFFFF">
                <a:alpha val="63137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165860" y="2741331"/>
              <a:ext cx="2733030" cy="96647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</a:rPr>
                <a:t>It serves a variety of purposes, making powerful tools for convincing and teaching.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</a:endParaRPr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1417320" y="1970308"/>
              <a:ext cx="1922780" cy="532662"/>
            </a:xfrm>
            <a:prstGeom prst="roundRect">
              <a:avLst>
                <a:gd name="adj" fmla="val 37194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Title here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228063" y="4521210"/>
              <a:ext cx="929974" cy="929974"/>
            </a:xfrm>
            <a:prstGeom prst="ellipse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  <a:cs typeface="Aclonica" panose="02060503000000020004" pitchFamily="18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228063" y="4154471"/>
              <a:ext cx="929974" cy="26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clonica" panose="02060503000000020004" pitchFamily="18" charset="0"/>
                </a:rPr>
                <a:t>Title here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28063" y="4724587"/>
              <a:ext cx="929974" cy="497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42</a:t>
              </a:r>
              <a:r>
                <a:rPr lang="en-US" altLang="zh-CN" sz="10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%</a:t>
              </a:r>
              <a:endParaRPr lang="en-US" altLang="zh-CN" sz="1000" b="1" dirty="0">
                <a:solidFill>
                  <a:schemeClr val="bg1"/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599383" y="4521210"/>
              <a:ext cx="929974" cy="929974"/>
            </a:xfrm>
            <a:prstGeom prst="ellipse">
              <a:avLst/>
            </a:prstGeom>
            <a:solidFill>
              <a:schemeClr val="accent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  <a:cs typeface="Aclonica" panose="02060503000000020004" pitchFamily="18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599383" y="4154471"/>
              <a:ext cx="929974" cy="26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clonica" panose="02060503000000020004" pitchFamily="18" charset="0"/>
                </a:rPr>
                <a:t>Title here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599383" y="4724587"/>
              <a:ext cx="929974" cy="497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66</a:t>
              </a:r>
              <a:r>
                <a:rPr lang="en-US" altLang="zh-CN" sz="10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%</a:t>
              </a:r>
              <a:endParaRPr lang="en-US" altLang="zh-CN" sz="1000" b="1" dirty="0">
                <a:solidFill>
                  <a:schemeClr val="bg1"/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13" name="Object 1" descr="preencoded.png"/>
            <p:cNvSpPr/>
            <p:nvPr/>
          </p:nvSpPr>
          <p:spPr>
            <a:xfrm>
              <a:off x="4431030" y="1677053"/>
              <a:ext cx="3329940" cy="4165905"/>
            </a:xfrm>
            <a:custGeom>
              <a:avLst/>
              <a:gdLst>
                <a:gd name="connsiteX0" fmla="*/ 0 w 5391150"/>
                <a:gd name="connsiteY0" fmla="*/ 0 h 7181850"/>
                <a:gd name="connsiteX1" fmla="*/ 5391150 w 5391150"/>
                <a:gd name="connsiteY1" fmla="*/ 0 h 7181850"/>
                <a:gd name="connsiteX2" fmla="*/ 5391150 w 5391150"/>
                <a:gd name="connsiteY2" fmla="*/ 7181850 h 7181850"/>
                <a:gd name="connsiteX3" fmla="*/ 0 w 5391150"/>
                <a:gd name="connsiteY3" fmla="*/ 7181850 h 718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1150" h="7181850">
                  <a:moveTo>
                    <a:pt x="0" y="0"/>
                  </a:moveTo>
                  <a:lnTo>
                    <a:pt x="5391150" y="0"/>
                  </a:lnTo>
                  <a:lnTo>
                    <a:pt x="5391150" y="7181850"/>
                  </a:lnTo>
                  <a:lnTo>
                    <a:pt x="0" y="7181850"/>
                  </a:lnTo>
                  <a:close/>
                </a:path>
              </a:pathLst>
            </a:custGeom>
            <a:solidFill>
              <a:srgbClr val="FFFFFF">
                <a:alpha val="63137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883150" y="2741331"/>
              <a:ext cx="2733030" cy="96647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</a:rPr>
                <a:t>It serves a variety of purposes, making powerful tools for convincing and teaching.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945353" y="4521210"/>
              <a:ext cx="929974" cy="929974"/>
            </a:xfrm>
            <a:prstGeom prst="ellipse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  <a:cs typeface="Aclonica" panose="02060503000000020004" pitchFamily="18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945353" y="4154471"/>
              <a:ext cx="929974" cy="26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clonica" panose="02060503000000020004" pitchFamily="18" charset="0"/>
                </a:rPr>
                <a:t>Title here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945353" y="4724587"/>
              <a:ext cx="929974" cy="497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58</a:t>
              </a:r>
              <a:r>
                <a:rPr lang="en-US" altLang="zh-CN" sz="10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%</a:t>
              </a:r>
              <a:endParaRPr lang="en-US" altLang="zh-CN" sz="1000" b="1" dirty="0">
                <a:solidFill>
                  <a:schemeClr val="bg1"/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6316673" y="4521210"/>
              <a:ext cx="929974" cy="929974"/>
            </a:xfrm>
            <a:prstGeom prst="ellipse">
              <a:avLst/>
            </a:prstGeom>
            <a:solidFill>
              <a:schemeClr val="accent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  <a:cs typeface="Aclonica" panose="02060503000000020004" pitchFamily="18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316673" y="4154471"/>
              <a:ext cx="929974" cy="26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clonica" panose="02060503000000020004" pitchFamily="18" charset="0"/>
                </a:rPr>
                <a:t>Title here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316673" y="4724587"/>
              <a:ext cx="929974" cy="497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87</a:t>
              </a:r>
              <a:r>
                <a:rPr lang="en-US" altLang="zh-CN" sz="10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%</a:t>
              </a:r>
              <a:endParaRPr lang="en-US" altLang="zh-CN" sz="1000" b="1" dirty="0">
                <a:solidFill>
                  <a:schemeClr val="bg1"/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22" name="Object 1" descr="preencoded.png"/>
            <p:cNvSpPr/>
            <p:nvPr/>
          </p:nvSpPr>
          <p:spPr>
            <a:xfrm>
              <a:off x="8148320" y="1677053"/>
              <a:ext cx="3329940" cy="4165905"/>
            </a:xfrm>
            <a:custGeom>
              <a:avLst/>
              <a:gdLst>
                <a:gd name="connsiteX0" fmla="*/ 0 w 5391150"/>
                <a:gd name="connsiteY0" fmla="*/ 0 h 7181850"/>
                <a:gd name="connsiteX1" fmla="*/ 5391150 w 5391150"/>
                <a:gd name="connsiteY1" fmla="*/ 0 h 7181850"/>
                <a:gd name="connsiteX2" fmla="*/ 5391150 w 5391150"/>
                <a:gd name="connsiteY2" fmla="*/ 7181850 h 7181850"/>
                <a:gd name="connsiteX3" fmla="*/ 0 w 5391150"/>
                <a:gd name="connsiteY3" fmla="*/ 7181850 h 718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1150" h="7181850">
                  <a:moveTo>
                    <a:pt x="0" y="0"/>
                  </a:moveTo>
                  <a:lnTo>
                    <a:pt x="5391150" y="0"/>
                  </a:lnTo>
                  <a:lnTo>
                    <a:pt x="5391150" y="7181850"/>
                  </a:lnTo>
                  <a:lnTo>
                    <a:pt x="0" y="7181850"/>
                  </a:lnTo>
                  <a:close/>
                </a:path>
              </a:pathLst>
            </a:custGeom>
            <a:solidFill>
              <a:srgbClr val="FFFFFF">
                <a:alpha val="63137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Aclonica" panose="020605030000000200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600440" y="2741331"/>
              <a:ext cx="2733030" cy="96647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clonica" panose="02060503000000020004" pitchFamily="18" charset="0"/>
                </a:rPr>
                <a:t>It serves a variety of purposes, making powerful tools for convincing and teaching.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clonica" panose="02060503000000020004" pitchFamily="18" charset="0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8662643" y="4521210"/>
              <a:ext cx="929974" cy="929974"/>
            </a:xfrm>
            <a:prstGeom prst="ellipse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  <a:cs typeface="Aclonica" panose="02060503000000020004" pitchFamily="18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662643" y="4154471"/>
              <a:ext cx="929974" cy="26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clonica" panose="02060503000000020004" pitchFamily="18" charset="0"/>
                </a:rPr>
                <a:t>Title here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662643" y="4724587"/>
              <a:ext cx="929974" cy="497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74</a:t>
              </a:r>
              <a:r>
                <a:rPr lang="en-US" altLang="zh-CN" sz="10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%</a:t>
              </a:r>
              <a:endParaRPr lang="en-US" altLang="zh-CN" sz="1000" b="1" dirty="0">
                <a:solidFill>
                  <a:schemeClr val="bg1"/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0033963" y="4521210"/>
              <a:ext cx="929974" cy="929974"/>
            </a:xfrm>
            <a:prstGeom prst="ellipse">
              <a:avLst/>
            </a:prstGeom>
            <a:solidFill>
              <a:schemeClr val="accent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  <a:cs typeface="Aclonica" panose="02060503000000020004" pitchFamily="18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33963" y="4154471"/>
              <a:ext cx="929974" cy="26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clonica" panose="02060503000000020004" pitchFamily="18" charset="0"/>
                </a:rPr>
                <a:t>Title here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0033963" y="4724587"/>
              <a:ext cx="929974" cy="497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78</a:t>
              </a:r>
              <a:r>
                <a:rPr lang="en-US" altLang="zh-CN" sz="1000" b="1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%</a:t>
              </a:r>
              <a:endParaRPr lang="en-US" altLang="zh-CN" sz="1000" b="1" dirty="0">
                <a:solidFill>
                  <a:schemeClr val="bg1"/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5134610" y="1970308"/>
              <a:ext cx="1922780" cy="532662"/>
            </a:xfrm>
            <a:prstGeom prst="roundRect">
              <a:avLst>
                <a:gd name="adj" fmla="val 37194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Title here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8851900" y="1970308"/>
              <a:ext cx="1922780" cy="532662"/>
            </a:xfrm>
            <a:prstGeom prst="roundRect">
              <a:avLst>
                <a:gd name="adj" fmla="val 37194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+mj-ea"/>
                  <a:ea typeface="+mj-ea"/>
                  <a:cs typeface="Aclonica" panose="02060503000000020004" pitchFamily="18" charset="0"/>
                </a:rPr>
                <a:t>Title here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  <a:cs typeface="Aclonica" panose="02060503000000020004" pitchFamily="18" charset="0"/>
              </a:endParaRPr>
            </a:p>
          </p:txBody>
        </p:sp>
      </p:grpSp>
      <p:pic>
        <p:nvPicPr>
          <p:cNvPr id="2" name="图形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27415" y="4820136"/>
            <a:ext cx="1347024" cy="1799863"/>
          </a:xfrm>
          <a:prstGeom prst="rect">
            <a:avLst/>
          </a:prstGeom>
        </p:spPr>
      </p:pic>
      <p:pic>
        <p:nvPicPr>
          <p:cNvPr id="32" name="图形 3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9915" y="4787787"/>
            <a:ext cx="1441350" cy="184739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65100" y="203200"/>
            <a:ext cx="11861800" cy="6451600"/>
          </a:xfrm>
          <a:prstGeom prst="roundRect">
            <a:avLst>
              <a:gd name="adj" fmla="val 23950"/>
            </a:avLst>
          </a:prstGeom>
          <a:solidFill>
            <a:srgbClr val="FD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5100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65100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726106" y="203200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726106" y="6332613"/>
            <a:ext cx="322187" cy="322187"/>
          </a:xfrm>
          <a:prstGeom prst="ellipse">
            <a:avLst/>
          </a:prstGeom>
          <a:solidFill>
            <a:srgbClr val="F8F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447053" y="674242"/>
            <a:ext cx="5034294" cy="5986986"/>
            <a:chOff x="6606279" y="424387"/>
            <a:chExt cx="5243985" cy="6236359"/>
          </a:xfrm>
        </p:grpSpPr>
        <p:pic>
          <p:nvPicPr>
            <p:cNvPr id="17" name="图形 16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764987" y="775504"/>
              <a:ext cx="2423354" cy="5879296"/>
            </a:xfrm>
            <a:prstGeom prst="rect">
              <a:avLst/>
            </a:prstGeom>
          </p:spPr>
        </p:pic>
        <p:pic>
          <p:nvPicPr>
            <p:cNvPr id="18" name="图形 17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28890" y="5636871"/>
              <a:ext cx="457922" cy="1017929"/>
            </a:xfrm>
            <a:prstGeom prst="rect">
              <a:avLst/>
            </a:prstGeom>
          </p:spPr>
        </p:pic>
        <p:pic>
          <p:nvPicPr>
            <p:cNvPr id="19" name="图形 18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157243" y="2307612"/>
              <a:ext cx="415478" cy="394442"/>
            </a:xfrm>
            <a:prstGeom prst="rect">
              <a:avLst/>
            </a:prstGeom>
          </p:spPr>
        </p:pic>
        <p:pic>
          <p:nvPicPr>
            <p:cNvPr id="20" name="图形 19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03214" y="3104423"/>
              <a:ext cx="2547050" cy="3556323"/>
            </a:xfrm>
            <a:prstGeom prst="rect">
              <a:avLst/>
            </a:prstGeom>
          </p:spPr>
        </p:pic>
        <p:pic>
          <p:nvPicPr>
            <p:cNvPr id="21" name="图形 20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06279" y="3066808"/>
              <a:ext cx="1869837" cy="3582364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946383" y="2307612"/>
              <a:ext cx="415478" cy="394440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96085" y="1536600"/>
              <a:ext cx="415478" cy="394440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65499" y="1279949"/>
              <a:ext cx="503426" cy="477936"/>
            </a:xfrm>
            <a:prstGeom prst="rect">
              <a:avLst/>
            </a:prstGeom>
          </p:spPr>
        </p:pic>
        <p:pic>
          <p:nvPicPr>
            <p:cNvPr id="25" name="图形 24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68925" y="424387"/>
              <a:ext cx="415478" cy="394440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11272" y="504024"/>
              <a:ext cx="497301" cy="472121"/>
            </a:xfrm>
            <a:prstGeom prst="rect">
              <a:avLst/>
            </a:prstGeom>
          </p:spPr>
        </p:pic>
      </p:grpSp>
      <p:sp>
        <p:nvSpPr>
          <p:cNvPr id="29" name="矩形 28"/>
          <p:cNvSpPr/>
          <p:nvPr/>
        </p:nvSpPr>
        <p:spPr>
          <a:xfrm>
            <a:off x="1040914" y="1381315"/>
            <a:ext cx="65745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>
                <a:solidFill>
                  <a:srgbClr val="F37857"/>
                </a:solidFill>
                <a:latin typeface="Aclonica" panose="02060503000000020004" pitchFamily="18" charset="0"/>
                <a:cs typeface="Manrope SemiBold" charset="0"/>
              </a:rPr>
              <a:t>THANKS FOR WATCHING</a:t>
            </a:r>
            <a:endParaRPr lang="zh-CN" altLang="en-US" sz="6000" dirty="0">
              <a:solidFill>
                <a:srgbClr val="F37857"/>
              </a:solidFill>
              <a:latin typeface="Aclonica" panose="02060503000000020004" pitchFamily="18" charset="0"/>
              <a:cs typeface="Manrope SemiBold" charset="0"/>
            </a:endParaRPr>
          </a:p>
        </p:txBody>
      </p:sp>
      <p:sp>
        <p:nvSpPr>
          <p:cNvPr id="32" name="任意多边形: 形状 31"/>
          <p:cNvSpPr/>
          <p:nvPr/>
        </p:nvSpPr>
        <p:spPr>
          <a:xfrm>
            <a:off x="1146326" y="3629168"/>
            <a:ext cx="2558340" cy="299009"/>
          </a:xfrm>
          <a:custGeom>
            <a:avLst/>
            <a:gdLst>
              <a:gd name="connsiteX0" fmla="*/ 0 w 1597572"/>
              <a:gd name="connsiteY0" fmla="*/ 183151 h 288410"/>
              <a:gd name="connsiteX1" fmla="*/ 294289 w 1597572"/>
              <a:gd name="connsiteY1" fmla="*/ 46516 h 288410"/>
              <a:gd name="connsiteX2" fmla="*/ 935421 w 1597572"/>
              <a:gd name="connsiteY2" fmla="*/ 288254 h 288410"/>
              <a:gd name="connsiteX3" fmla="*/ 1103586 w 1597572"/>
              <a:gd name="connsiteY3" fmla="*/ 4475 h 288410"/>
              <a:gd name="connsiteX4" fmla="*/ 1597572 w 1597572"/>
              <a:gd name="connsiteY4" fmla="*/ 141109 h 28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572" h="288410">
                <a:moveTo>
                  <a:pt x="0" y="183151"/>
                </a:moveTo>
                <a:cubicBezTo>
                  <a:pt x="69193" y="106075"/>
                  <a:pt x="138386" y="28999"/>
                  <a:pt x="294289" y="46516"/>
                </a:cubicBezTo>
                <a:cubicBezTo>
                  <a:pt x="450192" y="64033"/>
                  <a:pt x="800538" y="295261"/>
                  <a:pt x="935421" y="288254"/>
                </a:cubicBezTo>
                <a:cubicBezTo>
                  <a:pt x="1070304" y="281247"/>
                  <a:pt x="993228" y="28999"/>
                  <a:pt x="1103586" y="4475"/>
                </a:cubicBezTo>
                <a:cubicBezTo>
                  <a:pt x="1213944" y="-20049"/>
                  <a:pt x="1405758" y="60530"/>
                  <a:pt x="1597572" y="141109"/>
                </a:cubicBezTo>
              </a:path>
            </a:pathLst>
          </a:custGeom>
          <a:noFill/>
          <a:ln w="19050">
            <a:solidFill>
              <a:srgbClr val="F9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anrope SemiBold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715105" y="3486285"/>
            <a:ext cx="23895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F9B000"/>
                </a:solidFill>
                <a:latin typeface="Aclonica" panose="02060503000000020004" pitchFamily="18" charset="0"/>
                <a:cs typeface="Manrope SemiBold" charset="0"/>
              </a:rPr>
              <a:t>Briefly Describe The Concept</a:t>
            </a:r>
            <a:endParaRPr lang="zh-CN" altLang="en-US" sz="1600" dirty="0">
              <a:solidFill>
                <a:srgbClr val="F9B000"/>
              </a:solidFill>
              <a:latin typeface="Aclonica" panose="02060503000000020004" pitchFamily="18" charset="0"/>
              <a:cs typeface="Manrope SemiBold" charset="0"/>
            </a:endParaRPr>
          </a:p>
        </p:txBody>
      </p:sp>
      <p:sp>
        <p:nvSpPr>
          <p:cNvPr id="35" name="矩形: 圆角 34"/>
          <p:cNvSpPr/>
          <p:nvPr/>
        </p:nvSpPr>
        <p:spPr>
          <a:xfrm>
            <a:off x="1154564" y="5250842"/>
            <a:ext cx="1693534" cy="469479"/>
          </a:xfrm>
          <a:prstGeom prst="roundRect">
            <a:avLst>
              <a:gd name="adj" fmla="val 50000"/>
            </a:avLst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latin typeface="Aclonica" panose="02060503000000020004" pitchFamily="18" charset="0"/>
                <a:ea typeface="+mj-ea"/>
                <a:cs typeface="Aclonica" panose="02060503000000020004" pitchFamily="18" charset="0"/>
              </a:rPr>
              <a:t>Speaker </a:t>
            </a:r>
            <a:r>
              <a:rPr lang="en-US" altLang="zh-CN" sz="1050" dirty="0" err="1">
                <a:latin typeface="Aclonica" panose="02060503000000020004" pitchFamily="18" charset="0"/>
                <a:ea typeface="+mj-ea"/>
                <a:cs typeface="Aclonica" panose="02060503000000020004" pitchFamily="18" charset="0"/>
              </a:rPr>
              <a:t>name:XXX</a:t>
            </a:r>
            <a:endParaRPr lang="zh-CN" altLang="en-US" sz="1050" dirty="0">
              <a:latin typeface="Aclonica" panose="02060503000000020004" pitchFamily="18" charset="0"/>
              <a:ea typeface="+mj-ea"/>
              <a:cs typeface="Aclonica" panose="02060503000000020004" pitchFamily="18" charset="0"/>
            </a:endParaRPr>
          </a:p>
        </p:txBody>
      </p:sp>
      <p:sp>
        <p:nvSpPr>
          <p:cNvPr id="36" name="矩形: 圆角 35"/>
          <p:cNvSpPr/>
          <p:nvPr/>
        </p:nvSpPr>
        <p:spPr>
          <a:xfrm>
            <a:off x="3308841" y="5250842"/>
            <a:ext cx="1693534" cy="469479"/>
          </a:xfrm>
          <a:prstGeom prst="roundRect">
            <a:avLst>
              <a:gd name="adj" fmla="val 50000"/>
            </a:avLst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err="1">
                <a:latin typeface="Aclonica" panose="02060503000000020004" pitchFamily="18" charset="0"/>
                <a:ea typeface="+mj-ea"/>
                <a:cs typeface="Aclonica" panose="02060503000000020004" pitchFamily="18" charset="0"/>
              </a:rPr>
              <a:t>Date:20XX.01.01</a:t>
            </a:r>
            <a:endParaRPr lang="zh-CN" altLang="en-US" sz="1050" dirty="0">
              <a:latin typeface="Aclonica" panose="02060503000000020004" pitchFamily="18" charset="0"/>
              <a:ea typeface="+mj-ea"/>
              <a:cs typeface="Aclonica" panose="02060503000000020004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79426" y="4177827"/>
            <a:ext cx="5013609" cy="57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Presentations are communication tools that can be used as,lectures, speeches, reports, and more. Most of the time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Manrope SemiBold" charset="0"/>
              </a:rPr>
              <a:t>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Manrope SemiBold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f09cc8be-14f7-44a7-9ffe-ea3bc2704abb"/>
  <p:tag name="COMMONDATA" val="eyJoZGlkIjoiODliZWY4OTY0MGRkODE3MzUwYWNjNzJlOTZjZjEzOWIifQ=="/>
</p:tagLst>
</file>

<file path=ppt/theme/theme1.xml><?xml version="1.0" encoding="utf-8"?>
<a:theme xmlns:a="http://schemas.openxmlformats.org/drawingml/2006/main" name="Office 主题​​">
  <a:themeElements>
    <a:clrScheme name="自定义 206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37857"/>
      </a:accent1>
      <a:accent2>
        <a:srgbClr val="F9B000"/>
      </a:accent2>
      <a:accent3>
        <a:srgbClr val="F37857"/>
      </a:accent3>
      <a:accent4>
        <a:srgbClr val="F9B000"/>
      </a:accent4>
      <a:accent5>
        <a:srgbClr val="F37857"/>
      </a:accent5>
      <a:accent6>
        <a:srgbClr val="F9B000"/>
      </a:accent6>
      <a:hlink>
        <a:srgbClr val="0563C1"/>
      </a:hlink>
      <a:folHlink>
        <a:srgbClr val="954F72"/>
      </a:folHlink>
    </a:clrScheme>
    <a:fontScheme name="自定义 25">
      <a:majorFont>
        <a:latin typeface="Aclonica"/>
        <a:ea typeface="Aclonica"/>
        <a:cs typeface=""/>
      </a:majorFont>
      <a:minorFont>
        <a:latin typeface="Manrope SemiBold"/>
        <a:ea typeface="Manrope Semi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anrope SemiBold"/>
        <a:ea typeface=""/>
        <a:cs typeface=""/>
        <a:font script="Jpan" typeface="游ゴシック"/>
        <a:font script="Hang" typeface="맑은 고딕"/>
        <a:font script="Hans" typeface="Manrope SemiBold"/>
        <a:font script="Hant" typeface="新細明體"/>
        <a:font script="Arab" typeface="Manrope SemiBold"/>
        <a:font script="Hebr" typeface="Manrope Semi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anrope Semi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Manrope SemiBold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anrope SemiBold"/>
        <a:ea typeface=""/>
        <a:cs typeface=""/>
        <a:font script="Jpan" typeface="ＭＳ Ｐゴシック"/>
        <a:font script="Hang" typeface="맑은 고딕"/>
        <a:font script="Hans" typeface="Manrope SemiBold"/>
        <a:font script="Hant" typeface="新細明體"/>
        <a:font script="Arab" typeface="Manrope SemiBold"/>
        <a:font script="Hebr" typeface="Manrope Semi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anrope Semi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4005</Words>
  <Application>WPS Presentation</Application>
  <PresentationFormat>宽屏</PresentationFormat>
  <Paragraphs>270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Arial</vt:lpstr>
      <vt:lpstr>SimSun</vt:lpstr>
      <vt:lpstr>Wingdings</vt:lpstr>
      <vt:lpstr>Manrope SemiBold</vt:lpstr>
      <vt:lpstr>Aclonica</vt:lpstr>
      <vt:lpstr>Microsoft YaHei Light</vt:lpstr>
      <vt:lpstr>Poppins Medium</vt:lpstr>
      <vt:lpstr>Segoe Print</vt:lpstr>
      <vt:lpstr>Helvetica Light</vt:lpstr>
      <vt:lpstr>Gill Sans</vt:lpstr>
      <vt:lpstr>Microsoft YaHei</vt:lpstr>
      <vt:lpstr>Arial Unicode MS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Vui Phan Anh</cp:lastModifiedBy>
  <cp:revision>51</cp:revision>
  <dcterms:created xsi:type="dcterms:W3CDTF">2023-04-03T02:17:00Z</dcterms:created>
  <dcterms:modified xsi:type="dcterms:W3CDTF">2026-01-20T09:40:24Z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347021222C8746F48DF980952A1B3ABC_11</vt:lpwstr>
  </property>
  <property fmtid="{D5CDD505-2E9C-101B-9397-08002B2CF9AE}" pid="3" name="KSOProductBuildVer">
    <vt:lpwstr>1033-12.2.0.23196</vt:lpwstr>
  </property>
</Properties>
</file>